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6"/>
  </p:notesMasterIdLst>
  <p:sldIdLst>
    <p:sldId id="256" r:id="rId2"/>
    <p:sldId id="257" r:id="rId3"/>
    <p:sldId id="259" r:id="rId4"/>
    <p:sldId id="258" r:id="rId5"/>
    <p:sldId id="304" r:id="rId6"/>
    <p:sldId id="305" r:id="rId7"/>
    <p:sldId id="306" r:id="rId8"/>
    <p:sldId id="307" r:id="rId9"/>
    <p:sldId id="260" r:id="rId10"/>
    <p:sldId id="261" r:id="rId11"/>
    <p:sldId id="308" r:id="rId12"/>
    <p:sldId id="263" r:id="rId13"/>
    <p:sldId id="309" r:id="rId14"/>
    <p:sldId id="310" r:id="rId15"/>
    <p:sldId id="311" r:id="rId16"/>
    <p:sldId id="266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8" r:id="rId29"/>
    <p:sldId id="323" r:id="rId30"/>
    <p:sldId id="324" r:id="rId31"/>
    <p:sldId id="325" r:id="rId32"/>
    <p:sldId id="326" r:id="rId33"/>
    <p:sldId id="327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8" r:id="rId43"/>
    <p:sldId id="278" r:id="rId44"/>
    <p:sldId id="337" r:id="rId45"/>
  </p:sldIdLst>
  <p:sldSz cx="9144000" cy="5143500" type="screen16x9"/>
  <p:notesSz cx="6858000" cy="9144000"/>
  <p:embeddedFontLst>
    <p:embeddedFont>
      <p:font typeface="Bahnschrift SemiCondensed" panose="020B0502040204020203" pitchFamily="34" charset="0"/>
      <p:regular r:id="rId47"/>
      <p:bold r:id="rId48"/>
    </p:embeddedFont>
    <p:embeddedFont>
      <p:font typeface="Barlow Semi Condensed" panose="00000506000000000000" pitchFamily="2" charset="0"/>
      <p:regular r:id="rId49"/>
      <p:bold r:id="rId50"/>
      <p:italic r:id="rId51"/>
      <p:boldItalic r:id="rId52"/>
    </p:embeddedFont>
    <p:embeddedFont>
      <p:font typeface="Barlow Semi Condensed Medium" panose="00000606000000000000" pitchFamily="2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Fjalla One" panose="020B0604020202020204" charset="0"/>
      <p:regular r:id="rId61"/>
    </p:embeddedFont>
    <p:embeddedFont>
      <p:font typeface="Roboto Condensed Light" panose="02000000000000000000" pitchFamily="2" charset="0"/>
      <p:regular r:id="rId62"/>
      <p: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F6657C-7B0C-43AF-B210-E556098955FB}">
  <a:tblStyle styleId="{2BF6657C-7B0C-43AF-B210-E556098955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197074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736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4194716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336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894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246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9" r:id="rId14"/>
    <p:sldLayoutId id="2147483673" r:id="rId15"/>
    <p:sldLayoutId id="2147483674" r:id="rId16"/>
    <p:sldLayoutId id="2147483675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548200" y="1999939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lv-LV" sz="8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macOS</a:t>
            </a:r>
            <a:endParaRPr lang="lv-LV" sz="8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556390" y="3716619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>
                <a:solidFill>
                  <a:schemeClr val="accent1"/>
                </a:solidFill>
              </a:rPr>
              <a:t>attīstība un īpatnības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7AB36-A733-43AE-BC86-7264F58B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50747">
            <a:off x="5513883" y="1646340"/>
            <a:ext cx="329213" cy="353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683BFE-E173-48A9-879F-A49A1DCD0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18840">
            <a:off x="782099" y="542037"/>
            <a:ext cx="329213" cy="353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762108-4A57-4BFE-9952-A020CAF4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12397">
            <a:off x="167697" y="4525862"/>
            <a:ext cx="329213" cy="35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893A1-8D33-4005-BB80-01E7AE01D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7022">
            <a:off x="3548289" y="496425"/>
            <a:ext cx="329213" cy="353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2914B-F07F-434C-A14D-F1B31F9F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41542">
            <a:off x="6190251" y="4588429"/>
            <a:ext cx="329213" cy="353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19024" y="3893816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484494" y="3893828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149964" y="3893816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942203" y="338328"/>
            <a:ext cx="7207078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Mac OS X 10.0 “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Gepards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”(2001.g 24.mart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 err="1">
                <a:solidFill>
                  <a:schemeClr val="accent1"/>
                </a:solidFill>
              </a:rPr>
              <a:t>Dokbars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706194" y="2414016"/>
            <a:ext cx="2425654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J</a:t>
            </a:r>
            <a:r>
              <a:rPr lang="lv-LV" dirty="0">
                <a:solidFill>
                  <a:schemeClr val="accent1"/>
                </a:solidFill>
              </a:rPr>
              <a:t>aunais interfeiss </a:t>
            </a:r>
            <a:r>
              <a:rPr lang="lv-LV" dirty="0" err="1">
                <a:solidFill>
                  <a:schemeClr val="accent1"/>
                </a:solidFill>
              </a:rPr>
              <a:t>Aqua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Cena</a:t>
            </a:r>
            <a:endParaRPr dirty="0"/>
          </a:p>
        </p:txBody>
      </p:sp>
      <p:sp>
        <p:nvSpPr>
          <p:cNvPr id="2199" name="Google Shape;2199;p40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J</a:t>
            </a:r>
            <a:r>
              <a:rPr lang="lv-LV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auns lietotņu organizācijas veids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C</a:t>
            </a:r>
            <a:r>
              <a:rPr lang="lv-LV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aurspīdības efekti, atspulgi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Tās CD cena bija veselie 129 dolāri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696099" y="190834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361602" y="190836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5C272D9-C529-4CF3-8DF6-8E21079A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572" y="2000948"/>
            <a:ext cx="420796" cy="413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0A0A-F3CE-47B8-8B24-CFB33B63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88DC3-FD8B-47A6-8416-F09AE4A93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C160D4-D931-4A48-B77C-2D5015917CD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ADC572-FF6B-446F-B731-093CBEA0B6E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lv-LV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14C38-74E9-4A7F-B5EB-56683177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96" y="213579"/>
            <a:ext cx="5867832" cy="4400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C8B87C26-BF0A-4A43-ACF7-384F164F75C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211F6-58CC-4758-BCEE-18E72DE7F9E4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3C12078-231A-4B7A-B4F9-F086423FC4DE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31634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876958" y="271912"/>
            <a:ext cx="75837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Mac OS X 10.6 “Sniega leopards” (2009.g 8.jūnijā)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4" name="Google Shape;2183;p40">
            <a:extLst>
              <a:ext uri="{FF2B5EF4-FFF2-40B4-BE49-F238E27FC236}">
                <a16:creationId xmlns:a16="http://schemas.microsoft.com/office/drawing/2014/main" id="{BAC226A3-5524-449F-99C9-ABAF5D2B72A2}"/>
              </a:ext>
            </a:extLst>
          </p:cNvPr>
          <p:cNvGrpSpPr/>
          <p:nvPr/>
        </p:nvGrpSpPr>
        <p:grpSpPr>
          <a:xfrm>
            <a:off x="1819024" y="3893816"/>
            <a:ext cx="175013" cy="27000"/>
            <a:chOff x="5662375" y="212375"/>
            <a:chExt cx="175013" cy="27000"/>
          </a:xfrm>
        </p:grpSpPr>
        <p:sp>
          <p:nvSpPr>
            <p:cNvPr id="65" name="Google Shape;2184;p40">
              <a:extLst>
                <a:ext uri="{FF2B5EF4-FFF2-40B4-BE49-F238E27FC236}">
                  <a16:creationId xmlns:a16="http://schemas.microsoft.com/office/drawing/2014/main" id="{35DBFD06-51C4-4EDB-AA71-01F985EC7725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6" name="Google Shape;2185;p40">
              <a:extLst>
                <a:ext uri="{FF2B5EF4-FFF2-40B4-BE49-F238E27FC236}">
                  <a16:creationId xmlns:a16="http://schemas.microsoft.com/office/drawing/2014/main" id="{4A1A287D-92F9-4950-BB8D-0B6007CEAEF1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2186;p40">
              <a:extLst>
                <a:ext uri="{FF2B5EF4-FFF2-40B4-BE49-F238E27FC236}">
                  <a16:creationId xmlns:a16="http://schemas.microsoft.com/office/drawing/2014/main" id="{A3CB2A65-0DC2-4650-9B97-F60E97AC090F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68" name="Google Shape;2187;p40">
            <a:extLst>
              <a:ext uri="{FF2B5EF4-FFF2-40B4-BE49-F238E27FC236}">
                <a16:creationId xmlns:a16="http://schemas.microsoft.com/office/drawing/2014/main" id="{A8672692-C699-49EF-998F-8681F9ADA09F}"/>
              </a:ext>
            </a:extLst>
          </p:cNvPr>
          <p:cNvGrpSpPr/>
          <p:nvPr/>
        </p:nvGrpSpPr>
        <p:grpSpPr>
          <a:xfrm>
            <a:off x="4484494" y="3893828"/>
            <a:ext cx="175013" cy="27000"/>
            <a:chOff x="5662375" y="212375"/>
            <a:chExt cx="175013" cy="27000"/>
          </a:xfrm>
        </p:grpSpPr>
        <p:sp>
          <p:nvSpPr>
            <p:cNvPr id="69" name="Google Shape;2188;p40">
              <a:extLst>
                <a:ext uri="{FF2B5EF4-FFF2-40B4-BE49-F238E27FC236}">
                  <a16:creationId xmlns:a16="http://schemas.microsoft.com/office/drawing/2014/main" id="{7A9AE46D-30CF-45FE-8E9B-1A9BE441B4BA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0" name="Google Shape;2189;p40">
              <a:extLst>
                <a:ext uri="{FF2B5EF4-FFF2-40B4-BE49-F238E27FC236}">
                  <a16:creationId xmlns:a16="http://schemas.microsoft.com/office/drawing/2014/main" id="{14B36D4C-4FC6-47C9-A0C2-6B8E8458CC05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1" name="Google Shape;2190;p40">
              <a:extLst>
                <a:ext uri="{FF2B5EF4-FFF2-40B4-BE49-F238E27FC236}">
                  <a16:creationId xmlns:a16="http://schemas.microsoft.com/office/drawing/2014/main" id="{E92A6641-0BA9-4E7A-90CF-F62372E4AF2D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72" name="Google Shape;2191;p40">
            <a:extLst>
              <a:ext uri="{FF2B5EF4-FFF2-40B4-BE49-F238E27FC236}">
                <a16:creationId xmlns:a16="http://schemas.microsoft.com/office/drawing/2014/main" id="{A47669B4-6CFB-46DE-8B76-2ADCBC84F70B}"/>
              </a:ext>
            </a:extLst>
          </p:cNvPr>
          <p:cNvGrpSpPr/>
          <p:nvPr/>
        </p:nvGrpSpPr>
        <p:grpSpPr>
          <a:xfrm>
            <a:off x="7149964" y="3893816"/>
            <a:ext cx="175013" cy="27000"/>
            <a:chOff x="5662375" y="212375"/>
            <a:chExt cx="175013" cy="27000"/>
          </a:xfrm>
        </p:grpSpPr>
        <p:sp>
          <p:nvSpPr>
            <p:cNvPr id="73" name="Google Shape;2192;p40">
              <a:extLst>
                <a:ext uri="{FF2B5EF4-FFF2-40B4-BE49-F238E27FC236}">
                  <a16:creationId xmlns:a16="http://schemas.microsoft.com/office/drawing/2014/main" id="{660696F4-7DE9-46DE-AE80-C8E94DE7BEC4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4" name="Google Shape;2193;p40">
              <a:extLst>
                <a:ext uri="{FF2B5EF4-FFF2-40B4-BE49-F238E27FC236}">
                  <a16:creationId xmlns:a16="http://schemas.microsoft.com/office/drawing/2014/main" id="{18DB686A-B0CD-4CDA-A8C7-144ECB1DB9C3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5" name="Google Shape;2194;p40">
              <a:extLst>
                <a:ext uri="{FF2B5EF4-FFF2-40B4-BE49-F238E27FC236}">
                  <a16:creationId xmlns:a16="http://schemas.microsoft.com/office/drawing/2014/main" id="{A9E22A44-A20C-4B9E-8B93-C51E2A6E3B51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76" name="Google Shape;2196;p40">
            <a:extLst>
              <a:ext uri="{FF2B5EF4-FFF2-40B4-BE49-F238E27FC236}">
                <a16:creationId xmlns:a16="http://schemas.microsoft.com/office/drawing/2014/main" id="{B994A295-349C-48DE-9B9D-6AD42B0A4B1C}"/>
              </a:ext>
            </a:extLst>
          </p:cNvPr>
          <p:cNvSpPr txBox="1">
            <a:spLocks/>
          </p:cNvSpPr>
          <p:nvPr/>
        </p:nvSpPr>
        <p:spPr>
          <a:xfrm>
            <a:off x="3694600" y="2020460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lv-LV" dirty="0"/>
              <a:t>“</a:t>
            </a:r>
            <a:r>
              <a:rPr lang="lv-LV" dirty="0" err="1"/>
              <a:t>Stack</a:t>
            </a:r>
            <a:r>
              <a:rPr lang="lv-LV" dirty="0"/>
              <a:t>” </a:t>
            </a:r>
          </a:p>
        </p:txBody>
      </p:sp>
      <p:sp>
        <p:nvSpPr>
          <p:cNvPr id="77" name="Google Shape;2197;p40">
            <a:extLst>
              <a:ext uri="{FF2B5EF4-FFF2-40B4-BE49-F238E27FC236}">
                <a16:creationId xmlns:a16="http://schemas.microsoft.com/office/drawing/2014/main" id="{0C7854CD-B0C6-4A64-B69E-0FEAF1E5B597}"/>
              </a:ext>
            </a:extLst>
          </p:cNvPr>
          <p:cNvSpPr txBox="1">
            <a:spLocks/>
          </p:cNvSpPr>
          <p:nvPr/>
        </p:nvSpPr>
        <p:spPr>
          <a:xfrm>
            <a:off x="706194" y="2414016"/>
            <a:ext cx="2425654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lv-LV" dirty="0"/>
              <a:t>“</a:t>
            </a:r>
            <a:r>
              <a:rPr lang="lv-LV" dirty="0" err="1"/>
              <a:t>Time</a:t>
            </a:r>
            <a:r>
              <a:rPr lang="lv-LV" dirty="0"/>
              <a:t> </a:t>
            </a:r>
            <a:r>
              <a:rPr lang="lv-LV" dirty="0" err="1"/>
              <a:t>machine</a:t>
            </a:r>
            <a:r>
              <a:rPr lang="lv-LV" dirty="0"/>
              <a:t>” </a:t>
            </a:r>
          </a:p>
        </p:txBody>
      </p:sp>
      <p:sp>
        <p:nvSpPr>
          <p:cNvPr id="78" name="Google Shape;2198;p40">
            <a:extLst>
              <a:ext uri="{FF2B5EF4-FFF2-40B4-BE49-F238E27FC236}">
                <a16:creationId xmlns:a16="http://schemas.microsoft.com/office/drawing/2014/main" id="{9BFC7228-4CF8-4D13-A7AD-22244F08C9E5}"/>
              </a:ext>
            </a:extLst>
          </p:cNvPr>
          <p:cNvSpPr txBox="1">
            <a:spLocks/>
          </p:cNvSpPr>
          <p:nvPr/>
        </p:nvSpPr>
        <p:spPr>
          <a:xfrm>
            <a:off x="6355080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lv-LV" dirty="0"/>
              <a:t>64 bitu arhitektūra</a:t>
            </a:r>
          </a:p>
        </p:txBody>
      </p:sp>
      <p:sp>
        <p:nvSpPr>
          <p:cNvPr id="80" name="Google Shape;2200;p40">
            <a:extLst>
              <a:ext uri="{FF2B5EF4-FFF2-40B4-BE49-F238E27FC236}">
                <a16:creationId xmlns:a16="http://schemas.microsoft.com/office/drawing/2014/main" id="{9FC6A8EB-9813-4073-B993-420153D1F536}"/>
              </a:ext>
            </a:extLst>
          </p:cNvPr>
          <p:cNvSpPr txBox="1">
            <a:spLocks/>
          </p:cNvSpPr>
          <p:nvPr/>
        </p:nvSpPr>
        <p:spPr>
          <a:xfrm>
            <a:off x="1063364" y="2815428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lv-LV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Rezerves kopijām</a:t>
            </a:r>
            <a:endParaRPr lang="lv-LV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1" name="Google Shape;2201;p40">
            <a:extLst>
              <a:ext uri="{FF2B5EF4-FFF2-40B4-BE49-F238E27FC236}">
                <a16:creationId xmlns:a16="http://schemas.microsoft.com/office/drawing/2014/main" id="{CD379C06-B8D9-45E0-AAE3-274AB0E1F004}"/>
              </a:ext>
            </a:extLst>
          </p:cNvPr>
          <p:cNvSpPr txBox="1">
            <a:spLocks/>
          </p:cNvSpPr>
          <p:nvPr/>
        </p:nvSpPr>
        <p:spPr>
          <a:xfrm>
            <a:off x="6355080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lv-LV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Tagad atbalsta</a:t>
            </a:r>
          </a:p>
        </p:txBody>
      </p:sp>
      <p:grpSp>
        <p:nvGrpSpPr>
          <p:cNvPr id="99" name="Google Shape;13290;p75">
            <a:extLst>
              <a:ext uri="{FF2B5EF4-FFF2-40B4-BE49-F238E27FC236}">
                <a16:creationId xmlns:a16="http://schemas.microsoft.com/office/drawing/2014/main" id="{94381D99-2238-41B2-B1A4-DCD9B5D90535}"/>
              </a:ext>
            </a:extLst>
          </p:cNvPr>
          <p:cNvGrpSpPr/>
          <p:nvPr/>
        </p:nvGrpSpPr>
        <p:grpSpPr>
          <a:xfrm>
            <a:off x="1636564" y="1795613"/>
            <a:ext cx="618499" cy="618403"/>
            <a:chOff x="3270475" y="1427025"/>
            <a:chExt cx="483200" cy="483125"/>
          </a:xfrm>
        </p:grpSpPr>
        <p:sp>
          <p:nvSpPr>
            <p:cNvPr id="100" name="Google Shape;13291;p75">
              <a:extLst>
                <a:ext uri="{FF2B5EF4-FFF2-40B4-BE49-F238E27FC236}">
                  <a16:creationId xmlns:a16="http://schemas.microsoft.com/office/drawing/2014/main" id="{412ACA17-E015-401B-9C76-F1BBA9C4231A}"/>
                </a:ext>
              </a:extLst>
            </p:cNvPr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13292;p75">
              <a:extLst>
                <a:ext uri="{FF2B5EF4-FFF2-40B4-BE49-F238E27FC236}">
                  <a16:creationId xmlns:a16="http://schemas.microsoft.com/office/drawing/2014/main" id="{C1E03E00-F65C-45D6-8114-D091C508A81B}"/>
                </a:ext>
              </a:extLst>
            </p:cNvPr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2" name="Google Shape;13293;p75">
              <a:extLst>
                <a:ext uri="{FF2B5EF4-FFF2-40B4-BE49-F238E27FC236}">
                  <a16:creationId xmlns:a16="http://schemas.microsoft.com/office/drawing/2014/main" id="{7DDFED94-8628-4899-96A7-F45641125DCC}"/>
                </a:ext>
              </a:extLst>
            </p:cNvPr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3" name="Google Shape;13255;p75">
            <a:extLst>
              <a:ext uri="{FF2B5EF4-FFF2-40B4-BE49-F238E27FC236}">
                <a16:creationId xmlns:a16="http://schemas.microsoft.com/office/drawing/2014/main" id="{B95FDEB4-7015-4308-B8F6-495B891EF909}"/>
              </a:ext>
            </a:extLst>
          </p:cNvPr>
          <p:cNvGrpSpPr/>
          <p:nvPr/>
        </p:nvGrpSpPr>
        <p:grpSpPr>
          <a:xfrm>
            <a:off x="6985235" y="1723339"/>
            <a:ext cx="579365" cy="579365"/>
            <a:chOff x="2676100" y="832575"/>
            <a:chExt cx="483125" cy="483125"/>
          </a:xfrm>
        </p:grpSpPr>
        <p:sp>
          <p:nvSpPr>
            <p:cNvPr id="104" name="Google Shape;13256;p75">
              <a:extLst>
                <a:ext uri="{FF2B5EF4-FFF2-40B4-BE49-F238E27FC236}">
                  <a16:creationId xmlns:a16="http://schemas.microsoft.com/office/drawing/2014/main" id="{B5EA4DC3-BEE4-4099-AC2E-4B902410823B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" name="Google Shape;13257;p75">
              <a:extLst>
                <a:ext uri="{FF2B5EF4-FFF2-40B4-BE49-F238E27FC236}">
                  <a16:creationId xmlns:a16="http://schemas.microsoft.com/office/drawing/2014/main" id="{76FD7BD8-0435-497E-8AB4-281C51B37AEB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" name="Google Shape;13258;p75">
              <a:extLst>
                <a:ext uri="{FF2B5EF4-FFF2-40B4-BE49-F238E27FC236}">
                  <a16:creationId xmlns:a16="http://schemas.microsoft.com/office/drawing/2014/main" id="{9A355524-3553-4A20-A40B-D60B7C23AF91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7" name="Google Shape;13989;p77">
            <a:extLst>
              <a:ext uri="{FF2B5EF4-FFF2-40B4-BE49-F238E27FC236}">
                <a16:creationId xmlns:a16="http://schemas.microsoft.com/office/drawing/2014/main" id="{2AA84746-6EC5-4D20-B0C5-CD072741CCF7}"/>
              </a:ext>
            </a:extLst>
          </p:cNvPr>
          <p:cNvSpPr/>
          <p:nvPr/>
        </p:nvSpPr>
        <p:spPr>
          <a:xfrm>
            <a:off x="4282317" y="1338872"/>
            <a:ext cx="579365" cy="580884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7C20F-26C3-4700-B704-ADE41590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026" y="2887724"/>
            <a:ext cx="3183635" cy="3967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348F-8282-4785-84C1-9B4A1290E9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Bērnības atmiņas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656E7D-597C-4582-A0EA-3546237D8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v-LV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E3A572-AAA7-45A3-A09A-6616EA414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7" y="783104"/>
            <a:ext cx="5187328" cy="3890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34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876958" y="271912"/>
            <a:ext cx="75837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macOS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Ventura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: šodienas jaunāka</a:t>
            </a:r>
          </a:p>
        </p:txBody>
      </p:sp>
      <p:grpSp>
        <p:nvGrpSpPr>
          <p:cNvPr id="64" name="Google Shape;2183;p40">
            <a:extLst>
              <a:ext uri="{FF2B5EF4-FFF2-40B4-BE49-F238E27FC236}">
                <a16:creationId xmlns:a16="http://schemas.microsoft.com/office/drawing/2014/main" id="{BAC226A3-5524-449F-99C9-ABAF5D2B72A2}"/>
              </a:ext>
            </a:extLst>
          </p:cNvPr>
          <p:cNvGrpSpPr/>
          <p:nvPr/>
        </p:nvGrpSpPr>
        <p:grpSpPr>
          <a:xfrm>
            <a:off x="1819024" y="3893816"/>
            <a:ext cx="175013" cy="27000"/>
            <a:chOff x="5662375" y="212375"/>
            <a:chExt cx="175013" cy="27000"/>
          </a:xfrm>
        </p:grpSpPr>
        <p:sp>
          <p:nvSpPr>
            <p:cNvPr id="65" name="Google Shape;2184;p40">
              <a:extLst>
                <a:ext uri="{FF2B5EF4-FFF2-40B4-BE49-F238E27FC236}">
                  <a16:creationId xmlns:a16="http://schemas.microsoft.com/office/drawing/2014/main" id="{35DBFD06-51C4-4EDB-AA71-01F985EC7725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6" name="Google Shape;2185;p40">
              <a:extLst>
                <a:ext uri="{FF2B5EF4-FFF2-40B4-BE49-F238E27FC236}">
                  <a16:creationId xmlns:a16="http://schemas.microsoft.com/office/drawing/2014/main" id="{4A1A287D-92F9-4950-BB8D-0B6007CEAEF1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2186;p40">
              <a:extLst>
                <a:ext uri="{FF2B5EF4-FFF2-40B4-BE49-F238E27FC236}">
                  <a16:creationId xmlns:a16="http://schemas.microsoft.com/office/drawing/2014/main" id="{A3CB2A65-0DC2-4650-9B97-F60E97AC090F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72" name="Google Shape;2191;p40">
            <a:extLst>
              <a:ext uri="{FF2B5EF4-FFF2-40B4-BE49-F238E27FC236}">
                <a16:creationId xmlns:a16="http://schemas.microsoft.com/office/drawing/2014/main" id="{A47669B4-6CFB-46DE-8B76-2ADCBC84F70B}"/>
              </a:ext>
            </a:extLst>
          </p:cNvPr>
          <p:cNvGrpSpPr/>
          <p:nvPr/>
        </p:nvGrpSpPr>
        <p:grpSpPr>
          <a:xfrm>
            <a:off x="7149964" y="3893816"/>
            <a:ext cx="175013" cy="27000"/>
            <a:chOff x="5662375" y="212375"/>
            <a:chExt cx="175013" cy="27000"/>
          </a:xfrm>
        </p:grpSpPr>
        <p:sp>
          <p:nvSpPr>
            <p:cNvPr id="73" name="Google Shape;2192;p40">
              <a:extLst>
                <a:ext uri="{FF2B5EF4-FFF2-40B4-BE49-F238E27FC236}">
                  <a16:creationId xmlns:a16="http://schemas.microsoft.com/office/drawing/2014/main" id="{660696F4-7DE9-46DE-AE80-C8E94DE7BEC4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4" name="Google Shape;2193;p40">
              <a:extLst>
                <a:ext uri="{FF2B5EF4-FFF2-40B4-BE49-F238E27FC236}">
                  <a16:creationId xmlns:a16="http://schemas.microsoft.com/office/drawing/2014/main" id="{18DB686A-B0CD-4CDA-A8C7-144ECB1DB9C3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5" name="Google Shape;2194;p40">
              <a:extLst>
                <a:ext uri="{FF2B5EF4-FFF2-40B4-BE49-F238E27FC236}">
                  <a16:creationId xmlns:a16="http://schemas.microsoft.com/office/drawing/2014/main" id="{A9E22A44-A20C-4B9E-8B93-C51E2A6E3B51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1" name="Google Shape;2201;p40">
            <a:extLst>
              <a:ext uri="{FF2B5EF4-FFF2-40B4-BE49-F238E27FC236}">
                <a16:creationId xmlns:a16="http://schemas.microsoft.com/office/drawing/2014/main" id="{CD379C06-B8D9-45E0-AAE3-274AB0E1F004}"/>
              </a:ext>
            </a:extLst>
          </p:cNvPr>
          <p:cNvSpPr txBox="1">
            <a:spLocks/>
          </p:cNvSpPr>
          <p:nvPr/>
        </p:nvSpPr>
        <p:spPr>
          <a:xfrm>
            <a:off x="826654" y="1187821"/>
            <a:ext cx="3621365" cy="2718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lv-LV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Vēl izstrādes posmā</a:t>
            </a:r>
          </a:p>
          <a:p>
            <a:endParaRPr lang="lv-LV" sz="20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v-LV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Ir saglabāts </a:t>
            </a:r>
            <a:r>
              <a:rPr lang="lv-LV" sz="20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Montaray</a:t>
            </a:r>
            <a:r>
              <a:rPr lang="lv-LV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patīkams dizains</a:t>
            </a:r>
          </a:p>
          <a:p>
            <a:endParaRPr lang="lv-LV" sz="20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v-LV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ievestas “</a:t>
            </a:r>
            <a:r>
              <a:rPr lang="lv-LV" sz="20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Clock</a:t>
            </a:r>
            <a:r>
              <a:rPr lang="lv-LV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” un “</a:t>
            </a:r>
            <a:r>
              <a:rPr lang="lv-LV" sz="20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Weather</a:t>
            </a:r>
            <a:r>
              <a:rPr lang="lv-LV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” lietotnes</a:t>
            </a:r>
          </a:p>
          <a:p>
            <a:pPr algn="ctr"/>
            <a:endParaRPr lang="lv-LV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9B3DA-56C2-4527-9F4D-832FAF14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19" y="1360964"/>
            <a:ext cx="3795434" cy="237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627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39CD-9619-44FB-857C-4B1AB025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z="3600" dirty="0">
                <a:latin typeface="Calibri" panose="020F0502020204030204" pitchFamily="34" charset="0"/>
                <a:cs typeface="Calibri" panose="020F0502020204030204" pitchFamily="34" charset="0"/>
              </a:rPr>
              <a:t>Plusi un mīnusi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AE3C1-25A0-49A2-B648-190AFDD26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1671" y="2080306"/>
            <a:ext cx="2216952" cy="1362600"/>
          </a:xfrm>
        </p:spPr>
        <p:txBody>
          <a:bodyPr/>
          <a:lstStyle/>
          <a:p>
            <a:pPr algn="l"/>
            <a:r>
              <a:rPr lang="lv-LV" dirty="0"/>
              <a:t>-Mazāk spēļu un lietotņu</a:t>
            </a:r>
          </a:p>
          <a:p>
            <a:pPr algn="l"/>
            <a:endParaRPr lang="lv-LV" dirty="0"/>
          </a:p>
          <a:p>
            <a:pPr algn="l"/>
            <a:r>
              <a:rPr lang="lv-LV" dirty="0"/>
              <a:t>-Dārgi</a:t>
            </a:r>
          </a:p>
          <a:p>
            <a:pPr marL="285750" indent="-285750" algn="l">
              <a:buFontTx/>
              <a:buChar char="-"/>
            </a:pPr>
            <a:endParaRPr lang="lv-LV" dirty="0"/>
          </a:p>
          <a:p>
            <a:pPr algn="l"/>
            <a:r>
              <a:rPr lang="en-US" dirty="0"/>
              <a:t>-</a:t>
            </a:r>
            <a:r>
              <a:rPr lang="lv-LV" dirty="0"/>
              <a:t>Neatļauj kostomizacijas</a:t>
            </a:r>
          </a:p>
          <a:p>
            <a:endParaRPr lang="lv-LV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C971585-DA28-4C9A-B93A-D7A30E03E83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75139" y="1978706"/>
            <a:ext cx="2084700" cy="1362600"/>
          </a:xfrm>
        </p:spPr>
        <p:txBody>
          <a:bodyPr/>
          <a:lstStyle/>
          <a:p>
            <a:pPr algn="l"/>
            <a:r>
              <a:rPr lang="lv-LV" dirty="0"/>
              <a:t>+ Labs dizains</a:t>
            </a:r>
          </a:p>
          <a:p>
            <a:pPr algn="l"/>
            <a:endParaRPr lang="lv-LV" dirty="0"/>
          </a:p>
          <a:p>
            <a:pPr algn="l"/>
            <a:r>
              <a:rPr lang="lv-LV" dirty="0"/>
              <a:t>+ Izcila veiktspēja</a:t>
            </a:r>
          </a:p>
          <a:p>
            <a:pPr algn="l"/>
            <a:endParaRPr lang="lv-LV" dirty="0"/>
          </a:p>
          <a:p>
            <a:pPr algn="l"/>
            <a:r>
              <a:rPr lang="lv-LV" dirty="0"/>
              <a:t>+V</a:t>
            </a:r>
            <a:r>
              <a:rPr lang="da-DK" dirty="0"/>
              <a:t>ar lasīt NTFS vai FAT </a:t>
            </a:r>
            <a:endParaRPr lang="lv-LV" dirty="0"/>
          </a:p>
          <a:p>
            <a:endParaRPr lang="lv-LV" dirty="0"/>
          </a:p>
          <a:p>
            <a:endParaRPr lang="lv-LV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82D22D-A5DA-46D3-B093-B239AB939C2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51671" y="1362759"/>
            <a:ext cx="2084700" cy="283500"/>
          </a:xfrm>
        </p:spPr>
        <p:txBody>
          <a:bodyPr/>
          <a:lstStyle/>
          <a:p>
            <a:r>
              <a:rPr lang="lv-LV" sz="2400" dirty="0"/>
              <a:t>Mīnusi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7BEEE1E-5424-4751-915C-AE8FA926A98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75139" y="1349109"/>
            <a:ext cx="2084700" cy="310800"/>
          </a:xfrm>
        </p:spPr>
        <p:txBody>
          <a:bodyPr/>
          <a:lstStyle/>
          <a:p>
            <a:r>
              <a:rPr lang="lv-LV" sz="2400" dirty="0"/>
              <a:t>Plusi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A4B66C-EAC7-4FE4-93D3-8919E307A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57897">
            <a:off x="1964283" y="464092"/>
            <a:ext cx="310923" cy="262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91C81D-48AA-4A3F-87D4-30EDC9EA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46839">
            <a:off x="4214218" y="2440674"/>
            <a:ext cx="310923" cy="2621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DB4159-76BA-447B-AA76-83B49154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9028">
            <a:off x="5862029" y="4597365"/>
            <a:ext cx="310923" cy="2621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C39717-7932-4913-9BAE-940CC584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98896">
            <a:off x="1606015" y="4543024"/>
            <a:ext cx="310923" cy="262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2084CB-67DA-46B8-B403-8759EE2A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9061">
            <a:off x="6665989" y="595167"/>
            <a:ext cx="310923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508873" y="1620750"/>
            <a:ext cx="4538472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Instalācija?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CE7A215-AC57-4F86-A496-EDC892B11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(bet varam)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B02EF-499C-478D-92CE-DAD3FB2E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147" y="2178600"/>
            <a:ext cx="5346654" cy="7863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Nedrīkst!</a:t>
            </a:r>
          </a:p>
        </p:txBody>
      </p:sp>
    </p:spTree>
    <p:extLst>
      <p:ext uri="{BB962C8B-B14F-4D97-AF65-F5344CB8AC3E}">
        <p14:creationId xmlns:p14="http://schemas.microsoft.com/office/powerpoint/2010/main" val="2703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4A4EB1-A3F0-4AEB-A25B-C5F376C99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304" y="1134872"/>
            <a:ext cx="7634023" cy="136260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lv-LV" dirty="0"/>
              <a:t>Kaut gan oficiāli instalēt </a:t>
            </a:r>
            <a:r>
              <a:rPr lang="lv-LV" dirty="0" err="1"/>
              <a:t>macOS</a:t>
            </a:r>
            <a:r>
              <a:rPr lang="lv-LV" dirty="0"/>
              <a:t>  uz datoriem, kurus neražo “</a:t>
            </a:r>
            <a:r>
              <a:rPr lang="lv-LV" dirty="0" err="1"/>
              <a:t>Apple</a:t>
            </a:r>
            <a:r>
              <a:rPr lang="lv-LV" dirty="0"/>
              <a:t>”, nevar, cilvēki vienmēr kaut ko izgudro. 2005. gada Mac datori izmantoja tādu pašu x86-64 datoru arhitektūru kā daudzi citi galddatori, klēpjdatori un serveri, tas nozīmēja, ka principā kodu var palaist uz alternatīvām platformām ar minimālām saderības problēmām. Rezultāta sāka radīties “</a:t>
            </a:r>
            <a:r>
              <a:rPr lang="lv-LV" dirty="0" err="1"/>
              <a:t>Hackintosh</a:t>
            </a:r>
            <a:r>
              <a:rPr lang="lv-LV" dirty="0"/>
              <a:t>”.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BB250D-6D39-464B-8D9F-81456E7A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Par 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instalaciju</a:t>
            </a:r>
            <a:endParaRPr lang="lv-LV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A1A0F-EFD2-44D0-A5AE-F74F61AD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782" y="2646029"/>
            <a:ext cx="3603914" cy="2287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261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4FC7-26E8-46EA-8B1C-DD29DFAF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310" y="333710"/>
            <a:ext cx="6250933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Instalācija virtuālajā mašīnā (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AFAD7-8810-456F-B278-4AFD804BB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522" y="1043708"/>
            <a:ext cx="7705500" cy="885505"/>
          </a:xfrm>
        </p:spPr>
        <p:txBody>
          <a:bodyPr/>
          <a:lstStyle/>
          <a:p>
            <a:pPr marL="152400" indent="0">
              <a:buNone/>
            </a:pPr>
            <a:r>
              <a:rPr lang="lv-LV" sz="1600" dirty="0"/>
              <a:t>1. Tā kā </a:t>
            </a:r>
            <a:r>
              <a:rPr lang="lv-LV" sz="1600" dirty="0" err="1"/>
              <a:t>VMware</a:t>
            </a:r>
            <a:r>
              <a:rPr lang="lv-LV" sz="1600" dirty="0"/>
              <a:t> Workstation oficiāli neatbalsta </a:t>
            </a:r>
            <a:r>
              <a:rPr lang="lv-LV" sz="1600" dirty="0" err="1"/>
              <a:t>macOS</a:t>
            </a:r>
            <a:r>
              <a:rPr lang="lv-LV" sz="1600" dirty="0"/>
              <a:t> kā viesa OS, mums ir jāinstalē neoficiāls paplašinājums, lai palaistu </a:t>
            </a:r>
            <a:r>
              <a:rPr lang="lv-LV" sz="1600" dirty="0" err="1"/>
              <a:t>macOS</a:t>
            </a:r>
            <a:r>
              <a:rPr lang="lv-LV" sz="1600" dirty="0"/>
              <a:t>, kurš bieži saucas “Unlocker.zip”.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65681-9A13-4FFB-973D-A5A7E1B2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72" y="2164755"/>
            <a:ext cx="2973676" cy="2099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1039EB-6B53-4968-BFF0-F8C968FE0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08" y="2164755"/>
            <a:ext cx="3607571" cy="2144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363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1302609" y="286870"/>
            <a:ext cx="5754255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Klasiskā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Mac OS un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mūsdienu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macOS: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vai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ir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starpība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603795" y="935790"/>
            <a:ext cx="7705500" cy="2542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4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Klasiskā Mac OS ir grafiskas lietotāja </a:t>
            </a:r>
            <a:r>
              <a:rPr lang="lv-LV" sz="14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saskarnes</a:t>
            </a:r>
            <a:r>
              <a:rPr lang="lv-LV" sz="14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operētājsistēmu sērija, kuru izstrādāja «</a:t>
            </a:r>
            <a:r>
              <a:rPr lang="lv-LV" sz="14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Apple</a:t>
            </a:r>
            <a:r>
              <a:rPr lang="lv-LV" sz="14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Computer» tās Macintosh datoru sistēmām no 1984.gada līdz 2001.gadam. Tā bija savietojama ar «Motorola 68000» un «IBM </a:t>
            </a:r>
            <a:r>
              <a:rPr lang="lv-LV" sz="14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PowerPC</a:t>
            </a:r>
            <a:r>
              <a:rPr lang="lv-LV" sz="14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» procesoriem un piederēja pie «Macintosh» OS saimes.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lv-LV" sz="14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4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Mūsdienu </a:t>
            </a:r>
            <a:r>
              <a:rPr lang="lv-LV" sz="14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macOS</a:t>
            </a:r>
            <a:r>
              <a:rPr lang="lv-LV" sz="14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tomēr ir UNIX saimes sistēma, kura strādā ar «Intel» un «</a:t>
            </a:r>
            <a:r>
              <a:rPr lang="lv-LV" sz="14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Apple</a:t>
            </a:r>
            <a:r>
              <a:rPr lang="lv-LV" sz="14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lv-LV" sz="14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Silicon</a:t>
            </a:r>
            <a:r>
              <a:rPr lang="lv-LV" sz="14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» procesoriem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FDE90-2BE9-471A-981F-594E807D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60" y="2937820"/>
            <a:ext cx="2509525" cy="1882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D584A4-7CD5-488B-A0A2-3B77AD8C434E}"/>
              </a:ext>
            </a:extLst>
          </p:cNvPr>
          <p:cNvCxnSpPr>
            <a:cxnSpLocks/>
          </p:cNvCxnSpPr>
          <p:nvPr/>
        </p:nvCxnSpPr>
        <p:spPr>
          <a:xfrm>
            <a:off x="3920181" y="3876455"/>
            <a:ext cx="9020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75CDF35-4CE9-4B21-B60A-A9381842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87" y="2971677"/>
            <a:ext cx="2951683" cy="1848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4FC7-26E8-46EA-8B1C-DD29DFAF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310" y="333710"/>
            <a:ext cx="6250933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Instalācija virtuālajā mašīnā (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AFAD7-8810-456F-B278-4AFD804BB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522" y="1043708"/>
            <a:ext cx="7705500" cy="885505"/>
          </a:xfrm>
        </p:spPr>
        <p:txBody>
          <a:bodyPr/>
          <a:lstStyle/>
          <a:p>
            <a:pPr marL="152400" indent="0">
              <a:buNone/>
            </a:pPr>
            <a:r>
              <a:rPr lang="lv-LV" sz="1600" dirty="0"/>
              <a:t>2. Tālāk </a:t>
            </a:r>
            <a:r>
              <a:rPr lang="lv-LV" sz="1600" dirty="0" err="1"/>
              <a:t>VMware</a:t>
            </a:r>
            <a:r>
              <a:rPr lang="lv-LV" sz="1600" dirty="0"/>
              <a:t> Workstation mums ļaus veidot savu virtuālo </a:t>
            </a:r>
            <a:r>
              <a:rPr lang="lv-LV" sz="1600" dirty="0" err="1"/>
              <a:t>macOS</a:t>
            </a:r>
            <a:r>
              <a:rPr lang="lv-LV" sz="1600" dirty="0"/>
              <a:t>. Obligāti ir jāizvēlas savam datoram(un .</a:t>
            </a:r>
            <a:r>
              <a:rPr lang="lv-LV" sz="1600" dirty="0" err="1"/>
              <a:t>iso</a:t>
            </a:r>
            <a:r>
              <a:rPr lang="lv-LV" sz="1600" dirty="0"/>
              <a:t> </a:t>
            </a:r>
            <a:r>
              <a:rPr lang="lv-LV" sz="1600" dirty="0" err="1"/>
              <a:t>failām</a:t>
            </a:r>
            <a:r>
              <a:rPr lang="lv-LV" sz="1600" dirty="0"/>
              <a:t>) atbilstošu versiju un </a:t>
            </a:r>
            <a:r>
              <a:rPr lang="lv-LV" sz="1600" dirty="0" err="1"/>
              <a:t>iestatijumus</a:t>
            </a:r>
            <a:r>
              <a:rPr lang="lv-LV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6A885-1C2F-45AE-A1C0-8DEF0517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25" y="1977276"/>
            <a:ext cx="3049155" cy="2872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280D4-4DF7-4CBC-9716-7E75C2ED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109" y="1976188"/>
            <a:ext cx="4046330" cy="2873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792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4FC7-26E8-46EA-8B1C-DD29DFAF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310" y="333710"/>
            <a:ext cx="6250933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Instalācija virtuālajā mašīnā (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AFAD7-8810-456F-B278-4AFD804BB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522" y="1043708"/>
            <a:ext cx="7705500" cy="885505"/>
          </a:xfrm>
        </p:spPr>
        <p:txBody>
          <a:bodyPr/>
          <a:lstStyle/>
          <a:p>
            <a:pPr marL="152400" indent="0">
              <a:buNone/>
            </a:pPr>
            <a:r>
              <a:rPr lang="lv-LV" sz="1600" dirty="0"/>
              <a:t>2. Tālāk </a:t>
            </a:r>
            <a:r>
              <a:rPr lang="lv-LV" sz="1600" dirty="0" err="1"/>
              <a:t>VMware</a:t>
            </a:r>
            <a:r>
              <a:rPr lang="lv-LV" sz="1600" dirty="0"/>
              <a:t> Workstation mums ļaus veidot savu virtuālo </a:t>
            </a:r>
            <a:r>
              <a:rPr lang="lv-LV" sz="1600" dirty="0" err="1"/>
              <a:t>macOS</a:t>
            </a:r>
            <a:r>
              <a:rPr lang="lv-LV" sz="1600" dirty="0"/>
              <a:t>. Obligāti ir jāizvēlas savam datoram(un .</a:t>
            </a:r>
            <a:r>
              <a:rPr lang="lv-LV" sz="1600" dirty="0" err="1"/>
              <a:t>iso</a:t>
            </a:r>
            <a:r>
              <a:rPr lang="lv-LV" sz="1600" dirty="0"/>
              <a:t> </a:t>
            </a:r>
            <a:r>
              <a:rPr lang="lv-LV" sz="1600" dirty="0" err="1"/>
              <a:t>failām</a:t>
            </a:r>
            <a:r>
              <a:rPr lang="lv-LV" sz="1600" dirty="0"/>
              <a:t>) atbilstošu versiju un iestatījumus. Labākie ir 80GB disks, 8GB operatīvas atmiņas,4 procesora kodoli.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6A885-1C2F-45AE-A1C0-8DEF0517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43" y="1955013"/>
            <a:ext cx="2276766" cy="2144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22D2F0-8963-41E9-B086-0364C9D6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344" y="2355788"/>
            <a:ext cx="2481133" cy="2368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6B2275-B1A2-45C1-A7F9-8788D52042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35" t="5613" r="21302" b="7288"/>
          <a:stretch/>
        </p:blipFill>
        <p:spPr>
          <a:xfrm>
            <a:off x="598036" y="2134116"/>
            <a:ext cx="2325272" cy="2547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33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4FC7-26E8-46EA-8B1C-DD29DFAF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310" y="333710"/>
            <a:ext cx="6250933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Instalācija virtuālajā mašīnā (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AFAD7-8810-456F-B278-4AFD804BB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522" y="1043708"/>
            <a:ext cx="7705500" cy="885505"/>
          </a:xfrm>
        </p:spPr>
        <p:txBody>
          <a:bodyPr/>
          <a:lstStyle/>
          <a:p>
            <a:pPr marL="152400" indent="0">
              <a:buNone/>
            </a:pPr>
            <a:r>
              <a:rPr lang="lv-LV" sz="1600" dirty="0"/>
              <a:t>3. Papildus RAM un procesora kodoliem ir </a:t>
            </a:r>
            <a:r>
              <a:rPr lang="lv-LV" sz="1600" dirty="0" err="1"/>
              <a:t>jāiesledz</a:t>
            </a:r>
            <a:r>
              <a:rPr lang="lv-LV" sz="1600" dirty="0"/>
              <a:t> virtualizācija. Lai to izdarītu, noklikšķiniet uz Procesors, atzīmējiet izvēles rūtiņu "</a:t>
            </a:r>
            <a:r>
              <a:rPr lang="lv-LV" sz="1600" dirty="0" err="1"/>
              <a:t>Virtualize</a:t>
            </a:r>
            <a:r>
              <a:rPr lang="lv-LV" sz="1600" dirty="0"/>
              <a:t> Intel VT-x/EPT vai AMD-V/RVI" un noklikšķiniet vēlreiz.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D6B89-C106-4A40-8E65-EC7D06AD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145" y="1888406"/>
            <a:ext cx="3206490" cy="3061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177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4FC7-26E8-46EA-8B1C-DD29DFAF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310" y="333710"/>
            <a:ext cx="6250933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Instalācija virtuālajā mašīnā (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AFAD7-8810-456F-B278-4AFD804BB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522" y="1043708"/>
            <a:ext cx="7705500" cy="885505"/>
          </a:xfrm>
        </p:spPr>
        <p:txBody>
          <a:bodyPr/>
          <a:lstStyle/>
          <a:p>
            <a:pPr marL="152400" indent="0">
              <a:buNone/>
            </a:pPr>
            <a:r>
              <a:rPr lang="lv-LV" sz="1600" dirty="0"/>
              <a:t>4. Pirms </a:t>
            </a:r>
            <a:r>
              <a:rPr lang="lv-LV" sz="1600" dirty="0" err="1"/>
              <a:t>palaidisim</a:t>
            </a:r>
            <a:r>
              <a:rPr lang="lv-LV" sz="1600" dirty="0"/>
              <a:t> sistēmu, vajag mazliet </a:t>
            </a:r>
            <a:r>
              <a:rPr lang="lv-LV" sz="1600" dirty="0" err="1"/>
              <a:t>norediģet</a:t>
            </a:r>
            <a:r>
              <a:rPr lang="lv-LV" sz="1600" dirty="0"/>
              <a:t> .</a:t>
            </a:r>
            <a:r>
              <a:rPr lang="lv-LV" sz="1600" dirty="0" err="1"/>
              <a:t>vmx</a:t>
            </a:r>
            <a:r>
              <a:rPr lang="lv-LV" sz="1600" dirty="0"/>
              <a:t> failu un jāievieto tajā jebkurā vietā šādu kodu: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47AC0-4AA5-40CF-A4AA-9892FDE9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436" y="1805250"/>
            <a:ext cx="4145958" cy="874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32DEA-154F-41B9-8450-DBAF860D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080" y="3089563"/>
            <a:ext cx="3045822" cy="1795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304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4FC7-26E8-46EA-8B1C-DD29DFAF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310" y="333710"/>
            <a:ext cx="6250933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Instalācija virtuālajā mašīnā (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AFAD7-8810-456F-B278-4AFD804BB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522" y="1043708"/>
            <a:ext cx="2028551" cy="885505"/>
          </a:xfrm>
        </p:spPr>
        <p:txBody>
          <a:bodyPr/>
          <a:lstStyle/>
          <a:p>
            <a:pPr marL="152400" indent="0" algn="ctr">
              <a:buNone/>
            </a:pPr>
            <a:r>
              <a:rPr lang="lv-LV" sz="2400" b="1" dirty="0"/>
              <a:t>Intel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9194606-52C1-4B03-B9EA-2C9649371011}"/>
              </a:ext>
            </a:extLst>
          </p:cNvPr>
          <p:cNvSpPr txBox="1">
            <a:spLocks/>
          </p:cNvSpPr>
          <p:nvPr/>
        </p:nvSpPr>
        <p:spPr>
          <a:xfrm>
            <a:off x="5683812" y="1043708"/>
            <a:ext cx="2028551" cy="88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52400" indent="0" algn="ctr">
              <a:buFont typeface="Barlow Semi Condensed Medium"/>
              <a:buNone/>
            </a:pPr>
            <a:r>
              <a:rPr lang="lv-LV" sz="2400" b="1" dirty="0"/>
              <a:t>AMD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771DA4-1D6E-4918-A0C1-36DE999F9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5" y="1929213"/>
            <a:ext cx="3225966" cy="1244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0CF388-AF31-482A-8E7C-5E83C773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36" y="1809140"/>
            <a:ext cx="3486286" cy="1975281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BEE313-485C-40F8-B605-1FA5AAC12F11}"/>
              </a:ext>
            </a:extLst>
          </p:cNvPr>
          <p:cNvSpPr txBox="1">
            <a:spLocks/>
          </p:cNvSpPr>
          <p:nvPr/>
        </p:nvSpPr>
        <p:spPr>
          <a:xfrm>
            <a:off x="363668" y="4193380"/>
            <a:ext cx="8364254" cy="88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52400" indent="0" algn="ctr">
              <a:buFont typeface="Barlow Semi Condensed Medium"/>
              <a:buNone/>
            </a:pPr>
            <a:r>
              <a:rPr lang="lv-LV" sz="1800" b="1" dirty="0"/>
              <a:t>Piezīme: atkarība no versijas un autora kodi var atšķirties. Vienmēr labāk jāsameklē konkrēta instrukcija konkrētajai versijai!</a:t>
            </a:r>
          </a:p>
        </p:txBody>
      </p:sp>
    </p:spTree>
    <p:extLst>
      <p:ext uri="{BB962C8B-B14F-4D97-AF65-F5344CB8AC3E}">
        <p14:creationId xmlns:p14="http://schemas.microsoft.com/office/powerpoint/2010/main" val="181678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4756-485D-4CF6-ACA4-6134DE13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64" y="47383"/>
            <a:ext cx="6525491" cy="572700"/>
          </a:xfrm>
        </p:spPr>
        <p:txBody>
          <a:bodyPr/>
          <a:lstStyle/>
          <a:p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Eksperimēnts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 ar 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macOS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Mojave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 (2019)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D162E-5754-4423-910C-8E7173EC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09" y="965778"/>
            <a:ext cx="5410200" cy="4057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911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4756-485D-4CF6-ACA4-6134DE13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64" y="47383"/>
            <a:ext cx="6525491" cy="572700"/>
          </a:xfrm>
        </p:spPr>
        <p:txBody>
          <a:bodyPr/>
          <a:lstStyle/>
          <a:p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Eksperimēnts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 ar 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macOS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Mojave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 (2019)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2D58D7-7118-4A97-9F5A-B786B97CC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1" t="43008" r="62098" b="11919"/>
          <a:stretch/>
        </p:blipFill>
        <p:spPr>
          <a:xfrm>
            <a:off x="2366818" y="686642"/>
            <a:ext cx="4410364" cy="4122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831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4FC7-26E8-46EA-8B1C-DD29DFAF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310" y="333710"/>
            <a:ext cx="6250933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Kas ar “tīro” instalāciju?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AFAD7-8810-456F-B278-4AFD804BB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522" y="1043708"/>
            <a:ext cx="7705500" cy="885505"/>
          </a:xfrm>
        </p:spPr>
        <p:txBody>
          <a:bodyPr/>
          <a:lstStyle/>
          <a:p>
            <a:pPr marL="152400" indent="0">
              <a:buNone/>
            </a:pPr>
            <a:r>
              <a:rPr lang="lv-LV" sz="1600" dirty="0"/>
              <a:t>Tā arī ir iespējama un labāka, bet daudz grūtāka. Vispirms mums ir jāskatās, uz kuriem </a:t>
            </a:r>
            <a:r>
              <a:rPr lang="lv-LV" sz="1600" dirty="0" err="1"/>
              <a:t>Apple</a:t>
            </a:r>
            <a:r>
              <a:rPr lang="lv-LV" sz="1600" dirty="0"/>
              <a:t> datoriem strādā konkrētas versijas, un jāuzzina, vai mums ir līdzīgi «dzelži». Ar procesu un izpēti var labi palīdzēt «OpenCore» resurss, kura ir gan informācija, gan «</a:t>
            </a:r>
            <a:r>
              <a:rPr lang="lv-LV" sz="1600" dirty="0" err="1"/>
              <a:t>Opencore</a:t>
            </a:r>
            <a:r>
              <a:rPr lang="lv-LV" sz="1600" dirty="0"/>
              <a:t>» ielādētājs (pagātnē gan izmantoja mazliet lēnāko «</a:t>
            </a:r>
            <a:r>
              <a:rPr lang="lv-LV" sz="1600" dirty="0" err="1"/>
              <a:t>Clover</a:t>
            </a:r>
            <a:r>
              <a:rPr lang="lv-LV" sz="1600" dirty="0"/>
              <a:t>»).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290C0-3673-44F8-9897-7A72CC8E3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979888"/>
            <a:ext cx="3254643" cy="3001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611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200911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Mazliet terminoloģijas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626" y="1869280"/>
            <a:ext cx="8829786" cy="1780395"/>
          </a:xfrm>
        </p:spPr>
        <p:txBody>
          <a:bodyPr/>
          <a:lstStyle/>
          <a:p>
            <a:pPr>
              <a:buAutoNum type="arabicParenR"/>
            </a:pPr>
            <a:r>
              <a:rPr lang="lv-LV" sz="2000" b="1" dirty="0"/>
              <a:t>EFI </a:t>
            </a:r>
            <a:r>
              <a:rPr lang="lv-LV" sz="2000" dirty="0"/>
              <a:t>- slēptais diska nodalījums, ko Mac datoros izmanto programmaparatūras glabāšanai. </a:t>
            </a:r>
            <a:r>
              <a:rPr lang="lv-LV" sz="2000" dirty="0" err="1"/>
              <a:t>Hackintosh</a:t>
            </a:r>
            <a:r>
              <a:rPr lang="lv-LV" sz="2000" dirty="0"/>
              <a:t> to izmanto, lai datorā ievietotu OC ielādētāju.</a:t>
            </a:r>
          </a:p>
          <a:p>
            <a:pPr>
              <a:buAutoNum type="arabicParenR"/>
            </a:pPr>
            <a:r>
              <a:rPr lang="lv-LV" sz="2000" b="1" dirty="0"/>
              <a:t>OpenCore</a:t>
            </a:r>
            <a:r>
              <a:rPr lang="lv-LV" sz="2000" dirty="0"/>
              <a:t>- ielādētājs , ko mēs izmantosim. Tas norāda uz nodalījumu ar </a:t>
            </a:r>
            <a:r>
              <a:rPr lang="lv-LV" sz="2000" dirty="0" err="1"/>
              <a:t>macOS</a:t>
            </a:r>
            <a:r>
              <a:rPr lang="lv-LV" sz="2000" dirty="0"/>
              <a:t> X, kā arī lejupielādē nepieciešamos draiverus.</a:t>
            </a:r>
          </a:p>
          <a:p>
            <a:pPr>
              <a:buAutoNum type="arabicParenR"/>
            </a:pPr>
            <a:r>
              <a:rPr lang="lv-LV" sz="2000" b="1" dirty="0" err="1"/>
              <a:t>Config.plist</a:t>
            </a:r>
            <a:r>
              <a:rPr lang="lv-LV" sz="2000" b="1" dirty="0"/>
              <a:t> –</a:t>
            </a:r>
            <a:r>
              <a:rPr lang="lv-LV" sz="2000" dirty="0"/>
              <a:t> konfigurācijas fails, «teiks» sistēmai, kāds mums ir Mac dators, instalēs draiverus un t.t.</a:t>
            </a:r>
          </a:p>
          <a:p>
            <a:pPr>
              <a:buAutoNum type="arabicParenR"/>
            </a:pPr>
            <a:r>
              <a:rPr lang="lv-LV" sz="2000" b="1" dirty="0" err="1"/>
              <a:t>Kexts</a:t>
            </a:r>
            <a:r>
              <a:rPr lang="lv-LV" sz="2000" dirty="0"/>
              <a:t> -atvasināts no vārdiem kodola paplašinājumi. Vienkārši sakot, draiveri</a:t>
            </a:r>
          </a:p>
          <a:p>
            <a:pPr>
              <a:buAutoNum type="arabicParenR"/>
            </a:pPr>
            <a:r>
              <a:rPr lang="lv-LV" sz="2000" b="1" dirty="0" err="1"/>
              <a:t>VirtualSMC.kext</a:t>
            </a:r>
            <a:r>
              <a:rPr lang="lv-LV" sz="2000" b="1" dirty="0"/>
              <a:t>-</a:t>
            </a:r>
            <a:r>
              <a:rPr lang="lv-LV" sz="2000" dirty="0"/>
              <a:t> emulē MAC sistēmas procesus, neļauj atpazīt «svešo datoru»</a:t>
            </a:r>
          </a:p>
          <a:p>
            <a:pPr>
              <a:buAutoNum type="arabicParenR"/>
            </a:pPr>
            <a:r>
              <a:rPr lang="lv-LV" sz="2000" b="1" dirty="0" err="1"/>
              <a:t>WhateverGreen.kext</a:t>
            </a:r>
            <a:r>
              <a:rPr lang="lv-LV" sz="2000" b="1" dirty="0"/>
              <a:t> – </a:t>
            </a:r>
            <a:r>
              <a:rPr lang="lv-LV" sz="2000" dirty="0"/>
              <a:t>draiveris priekš stabilajiem grafiskajiem procesiem</a:t>
            </a:r>
          </a:p>
          <a:p>
            <a:pPr>
              <a:buAutoNum type="arabicParenR"/>
            </a:pPr>
            <a:r>
              <a:rPr lang="lv-LV" sz="2000" b="1" dirty="0" err="1"/>
              <a:t>AppleALC.kext</a:t>
            </a:r>
            <a:r>
              <a:rPr lang="lv-LV" sz="2000" b="1" dirty="0"/>
              <a:t> –</a:t>
            </a:r>
            <a:r>
              <a:rPr lang="lv-LV" sz="2000" dirty="0"/>
              <a:t>universāls draiveris visām saderīgajām skaņas kartēm</a:t>
            </a:r>
          </a:p>
          <a:p>
            <a:pPr>
              <a:buAutoNum type="arabicParenR"/>
            </a:pPr>
            <a:r>
              <a:rPr lang="lv-LV" sz="2000" b="1" dirty="0" err="1"/>
              <a:t>Lilu.kext</a:t>
            </a:r>
            <a:r>
              <a:rPr lang="lv-LV" sz="2000" b="1" dirty="0"/>
              <a:t>- </a:t>
            </a:r>
            <a:r>
              <a:rPr lang="lv-LV" sz="2000" dirty="0"/>
              <a:t>palīdz visiem citiem draiveriem darboties korekti </a:t>
            </a:r>
          </a:p>
          <a:p>
            <a:pPr>
              <a:buAutoNum type="arabicParenR"/>
            </a:pPr>
            <a:endParaRPr lang="lv-LV" sz="2000" b="1" dirty="0"/>
          </a:p>
        </p:txBody>
      </p:sp>
    </p:spTree>
    <p:extLst>
      <p:ext uri="{BB962C8B-B14F-4D97-AF65-F5344CB8AC3E}">
        <p14:creationId xmlns:p14="http://schemas.microsoft.com/office/powerpoint/2010/main" val="168976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C8E-C0B2-4656-B3B9-59822788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“Tīra” instalācija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177B9-A22D-4F9E-8D40-8B989DE60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32"/>
          <a:stretch/>
        </p:blipFill>
        <p:spPr>
          <a:xfrm>
            <a:off x="969818" y="1122146"/>
            <a:ext cx="7204363" cy="34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5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814251" y="1953109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4700" dirty="0">
                <a:latin typeface="Calibri" panose="020F0502020204030204" pitchFamily="34" charset="0"/>
                <a:cs typeface="Calibri" panose="020F0502020204030204" pitchFamily="34" charset="0"/>
              </a:rPr>
              <a:t>Klasiskā Mac OS</a:t>
            </a:r>
            <a:endParaRPr sz="4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0F3EC3-F12D-4C53-BF07-DB1EEA786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v-LV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C8E-C0B2-4656-B3B9-59822788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925" y="209019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“Tīra” instalācija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2D943-3B08-48D7-881A-9E804DF15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432" y="713422"/>
            <a:ext cx="7705500" cy="1156941"/>
          </a:xfrm>
        </p:spPr>
        <p:txBody>
          <a:bodyPr/>
          <a:lstStyle/>
          <a:p>
            <a:pPr marL="152400" indent="0">
              <a:buNone/>
            </a:pPr>
            <a:r>
              <a:rPr lang="lv-LV" sz="1600" dirty="0"/>
              <a:t>Sadaļa «</a:t>
            </a:r>
            <a:r>
              <a:rPr lang="lv-LV" sz="1600" dirty="0" err="1"/>
              <a:t>Hardware</a:t>
            </a:r>
            <a:r>
              <a:rPr lang="lv-LV" sz="1600" dirty="0"/>
              <a:t> </a:t>
            </a:r>
            <a:r>
              <a:rPr lang="lv-LV" sz="1600" dirty="0" err="1"/>
              <a:t>limitations</a:t>
            </a:r>
            <a:r>
              <a:rPr lang="lv-LV" sz="1600" dirty="0"/>
              <a:t>» var atrast visu informāciju par versiju un procesoru, videokaršu, disku, un t.t saderību.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2006E-146F-4753-BDEF-FCEEBF6C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74864"/>
            <a:ext cx="3483619" cy="32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2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200911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Instrukcija (no 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250" y="715747"/>
            <a:ext cx="7705500" cy="1780395"/>
          </a:xfrm>
        </p:spPr>
        <p:txBody>
          <a:bodyPr/>
          <a:lstStyle/>
          <a:p>
            <a:pPr marL="152400" indent="0">
              <a:buNone/>
            </a:pPr>
            <a:r>
              <a:rPr lang="lv-LV" sz="2000" dirty="0"/>
              <a:t>1. Izslēdzam Windows antivīrusu – var sabojāt failus.</a:t>
            </a:r>
          </a:p>
          <a:p>
            <a:pPr marL="152400" indent="0">
              <a:buNone/>
            </a:pPr>
            <a:r>
              <a:rPr lang="lv-LV" sz="2000" dirty="0"/>
              <a:t>2. Atrodam 16GB(var arī 4GB) USB zibatmiņu</a:t>
            </a:r>
            <a:r>
              <a:rPr lang="en-US" sz="2000" dirty="0"/>
              <a:t> </a:t>
            </a:r>
            <a:endParaRPr lang="lv-LV" sz="2000" dirty="0"/>
          </a:p>
          <a:p>
            <a:pPr marL="152400" indent="0">
              <a:buNone/>
            </a:pPr>
            <a:r>
              <a:rPr lang="lv-LV" sz="2000" dirty="0"/>
              <a:t>3. Instalējam </a:t>
            </a:r>
            <a:r>
              <a:rPr lang="lv-LV" sz="2000" dirty="0" err="1"/>
              <a:t>Python</a:t>
            </a:r>
            <a:r>
              <a:rPr lang="lv-LV" sz="2000" dirty="0"/>
              <a:t> 3 no oficiālas tīmekļa lapas </a:t>
            </a:r>
          </a:p>
          <a:p>
            <a:pPr marL="152400" indent="0">
              <a:buNone/>
            </a:pPr>
            <a:r>
              <a:rPr lang="lv-LV" sz="2000" dirty="0"/>
              <a:t>4. No </a:t>
            </a:r>
            <a:r>
              <a:rPr lang="lv-LV" sz="2000" dirty="0" err="1"/>
              <a:t>GitHub</a:t>
            </a:r>
            <a:r>
              <a:rPr lang="lv-LV" sz="2000" dirty="0"/>
              <a:t>(saite ir «OpenCore» lapa) paņemam failu «RELEASE»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207EB-F3AC-4EF1-B050-D60B7775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91" y="2571750"/>
            <a:ext cx="2828560" cy="2311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850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200911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Instrukcija (no 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28" y="899649"/>
            <a:ext cx="8829786" cy="1780395"/>
          </a:xfrm>
        </p:spPr>
        <p:txBody>
          <a:bodyPr/>
          <a:lstStyle/>
          <a:p>
            <a:pPr marL="152400" indent="0">
              <a:buNone/>
            </a:pPr>
            <a:r>
              <a:rPr lang="lv-LV" sz="2000" dirty="0"/>
              <a:t>5. Atarhivējam lejupielādēto «OpenCore», atveram to un atrodam mapi </a:t>
            </a:r>
            <a:r>
              <a:rPr lang="lv-LV" sz="2000" dirty="0" err="1"/>
              <a:t>macrecovery</a:t>
            </a:r>
            <a:endParaRPr lang="lv-LV" sz="2000" dirty="0"/>
          </a:p>
          <a:p>
            <a:pPr marL="152400" indent="0">
              <a:buNone/>
            </a:pPr>
            <a:r>
              <a:rPr lang="lv-LV" sz="2000" dirty="0"/>
              <a:t>6. Atveram komandrindu, ievadam cd «ceļš-pie-mapes-</a:t>
            </a:r>
            <a:r>
              <a:rPr lang="lv-LV" sz="2000" dirty="0" err="1"/>
              <a:t>macrecovery</a:t>
            </a:r>
            <a:r>
              <a:rPr lang="lv-LV" sz="2000" dirty="0"/>
              <a:t>»</a:t>
            </a:r>
          </a:p>
          <a:p>
            <a:pPr marL="152400" indent="0">
              <a:buNone/>
            </a:pPr>
            <a:r>
              <a:rPr lang="lv-LV" sz="2000" dirty="0"/>
              <a:t>7. Ievadam komandrinda atbilstošu OS versijai komandu un ieguvām 2 jaunus failus tālākajai darbībai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45394-B955-45F7-AFE8-CD9AF46B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7" y="2571750"/>
            <a:ext cx="3716414" cy="217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A3D01-6EF6-4504-BDFB-C862D96A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780" y="2557306"/>
            <a:ext cx="3793353" cy="2183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513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200911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Instrukcija (no 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585" y="1267863"/>
            <a:ext cx="8829786" cy="1780395"/>
          </a:xfrm>
        </p:spPr>
        <p:txBody>
          <a:bodyPr/>
          <a:lstStyle/>
          <a:p>
            <a:pPr marL="152400" indent="0">
              <a:buNone/>
            </a:pPr>
            <a:r>
              <a:rPr lang="lv-LV" sz="2000" dirty="0"/>
              <a:t>8. Sagatavojam zibatmiņu. Ieejam «Disk </a:t>
            </a:r>
            <a:r>
              <a:rPr lang="lv-LV" sz="2000" dirty="0" err="1"/>
              <a:t>Management</a:t>
            </a:r>
            <a:r>
              <a:rPr lang="lv-LV" sz="2000" dirty="0"/>
              <a:t>». Izvēlamies vispirms «</a:t>
            </a:r>
            <a:r>
              <a:rPr lang="lv-LV" sz="2000" dirty="0" err="1"/>
              <a:t>delete</a:t>
            </a:r>
            <a:r>
              <a:rPr lang="lv-LV" sz="2000" dirty="0"/>
              <a:t> </a:t>
            </a:r>
            <a:r>
              <a:rPr lang="lv-LV" sz="2000" dirty="0" err="1"/>
              <a:t>volume</a:t>
            </a:r>
            <a:r>
              <a:rPr lang="lv-LV" sz="2000" dirty="0"/>
              <a:t>», tad </a:t>
            </a:r>
            <a:r>
              <a:rPr lang="lv-LV" sz="2000" dirty="0" err="1"/>
              <a:t>klikšķinam</a:t>
            </a:r>
            <a:r>
              <a:rPr lang="lv-LV" sz="2000" dirty="0"/>
              <a:t> uz izveidojam «</a:t>
            </a:r>
            <a:r>
              <a:rPr lang="lv-LV" sz="2000" dirty="0" err="1"/>
              <a:t>new</a:t>
            </a:r>
            <a:r>
              <a:rPr lang="lv-LV" sz="2000" dirty="0"/>
              <a:t> </a:t>
            </a:r>
            <a:r>
              <a:rPr lang="lv-LV" sz="2000" dirty="0" err="1"/>
              <a:t>simple</a:t>
            </a:r>
            <a:r>
              <a:rPr lang="lv-LV" sz="2000" dirty="0"/>
              <a:t> </a:t>
            </a:r>
            <a:r>
              <a:rPr lang="lv-LV" sz="2000" dirty="0" err="1"/>
              <a:t>volume</a:t>
            </a:r>
            <a:r>
              <a:rPr lang="lv-LV" sz="2000" dirty="0"/>
              <a:t>» ar sistēmu FAT32 un izmēru 2GB (2000MB)</a:t>
            </a:r>
          </a:p>
          <a:p>
            <a:pPr marL="152400" indent="0">
              <a:buNone/>
            </a:pPr>
            <a:r>
              <a:rPr lang="lv-LV" sz="2000" dirty="0"/>
              <a:t>9. Zibatmiņa veidojam mapi ar nosaukumu «</a:t>
            </a:r>
            <a:r>
              <a:rPr lang="lv-LV" sz="2000" dirty="0" err="1"/>
              <a:t>com.apple.recovery.boot</a:t>
            </a:r>
            <a:r>
              <a:rPr lang="lv-LV" sz="2000" dirty="0"/>
              <a:t>.», tajā pārvietojam failus no 7. punkta</a:t>
            </a:r>
          </a:p>
          <a:p>
            <a:pPr marL="152400" indent="0">
              <a:buNone/>
            </a:pPr>
            <a:r>
              <a:rPr lang="lv-LV" sz="2000" dirty="0"/>
              <a:t>10. Iekša OpenCore mapes ir mape EFI ar ielādētāju, tomēr to neņemam, jo tajā nav svarīgu failu(draiveru un t.t)! </a:t>
            </a:r>
            <a:r>
              <a:rPr lang="lv-LV" sz="2000" dirty="0" err="1"/>
              <a:t>Nodzešam</a:t>
            </a:r>
            <a:r>
              <a:rPr lang="lv-LV" sz="2000" dirty="0"/>
              <a:t> to!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ADCB5-436A-447B-BA1B-25846F05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213" y="3382646"/>
            <a:ext cx="2838481" cy="1684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85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200911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Instrukcija (no 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611" y="1834937"/>
            <a:ext cx="7863836" cy="1759506"/>
          </a:xfrm>
        </p:spPr>
        <p:txBody>
          <a:bodyPr/>
          <a:lstStyle/>
          <a:p>
            <a:pPr marL="152400" indent="0">
              <a:buNone/>
            </a:pPr>
            <a:r>
              <a:rPr lang="lv-LV" sz="2000" dirty="0"/>
              <a:t>11. Ieejam sadaļa «</a:t>
            </a:r>
            <a:r>
              <a:rPr lang="lv-LV" sz="2000" dirty="0" err="1"/>
              <a:t>Guides</a:t>
            </a:r>
            <a:r>
              <a:rPr lang="lv-LV" sz="2000" dirty="0"/>
              <a:t>-&gt;Home </a:t>
            </a:r>
            <a:r>
              <a:rPr lang="lv-LV" sz="2000" dirty="0" err="1"/>
              <a:t>Site</a:t>
            </a:r>
            <a:r>
              <a:rPr lang="lv-LV" sz="2000" dirty="0"/>
              <a:t>-&gt;</a:t>
            </a:r>
            <a:r>
              <a:rPr lang="lv-LV" sz="2000" dirty="0" err="1"/>
              <a:t>Builds</a:t>
            </a:r>
            <a:r>
              <a:rPr lang="lv-LV" sz="2000" dirty="0"/>
              <a:t>» mājaslapā. Tur lejupielādējam pēdējās versijas «OpenCore </a:t>
            </a:r>
            <a:r>
              <a:rPr lang="lv-LV" sz="2000" dirty="0" err="1"/>
              <a:t>pgk</a:t>
            </a:r>
            <a:r>
              <a:rPr lang="lv-LV" sz="2000" dirty="0"/>
              <a:t>», «</a:t>
            </a:r>
            <a:r>
              <a:rPr lang="lv-LV" sz="2000" dirty="0" err="1"/>
              <a:t>WhateverGreen</a:t>
            </a:r>
            <a:r>
              <a:rPr lang="lv-LV" sz="2000" dirty="0"/>
              <a:t>», «</a:t>
            </a:r>
            <a:r>
              <a:rPr lang="lv-LV" sz="2000" dirty="0" err="1"/>
              <a:t>Lilu</a:t>
            </a:r>
            <a:r>
              <a:rPr lang="lv-LV" sz="2000" dirty="0"/>
              <a:t>», «</a:t>
            </a:r>
            <a:r>
              <a:rPr lang="lv-LV" sz="2000" dirty="0" err="1"/>
              <a:t>VirtualSMC</a:t>
            </a:r>
            <a:r>
              <a:rPr lang="lv-LV" sz="2000" dirty="0"/>
              <a:t>». Sadaļa «USB </a:t>
            </a:r>
            <a:r>
              <a:rPr lang="lv-LV" sz="2000" dirty="0" err="1"/>
              <a:t>creation</a:t>
            </a:r>
            <a:r>
              <a:rPr lang="lv-LV" sz="2000" dirty="0"/>
              <a:t>» arī varam paņemt tīkla kartes draiverus.</a:t>
            </a:r>
          </a:p>
          <a:p>
            <a:pPr marL="152400" indent="0">
              <a:buNone/>
            </a:pPr>
            <a:r>
              <a:rPr lang="lv-LV" sz="2000" dirty="0"/>
              <a:t>12. Jauna(no OpenCore </a:t>
            </a:r>
            <a:r>
              <a:rPr lang="lv-LV" sz="2000" dirty="0" err="1"/>
              <a:t>pgk</a:t>
            </a:r>
            <a:r>
              <a:rPr lang="lv-LV" sz="2000" dirty="0"/>
              <a:t>) OpenCore/</a:t>
            </a:r>
            <a:r>
              <a:rPr lang="lv-LV" sz="2000" dirty="0" err="1"/>
              <a:t>Docs</a:t>
            </a:r>
            <a:r>
              <a:rPr lang="lv-LV" sz="2000" dirty="0"/>
              <a:t>. Paņemam «</a:t>
            </a:r>
            <a:r>
              <a:rPr lang="lv-LV" sz="2000" dirty="0" err="1"/>
              <a:t>sample.plist</a:t>
            </a:r>
            <a:r>
              <a:rPr lang="lv-LV" sz="2000" dirty="0"/>
              <a:t>», pārsaucam to par «</a:t>
            </a:r>
            <a:r>
              <a:rPr lang="lv-LV" sz="2000" dirty="0" err="1"/>
              <a:t>config.plist</a:t>
            </a:r>
            <a:r>
              <a:rPr lang="lv-LV" sz="2000" dirty="0"/>
              <a:t>»</a:t>
            </a:r>
          </a:p>
          <a:p>
            <a:pPr marL="152400" indent="0">
              <a:buNone/>
            </a:pPr>
            <a:r>
              <a:rPr lang="lv-LV" sz="2000" dirty="0"/>
              <a:t>13. Paņemam no OpenCore mapes mapi EFI. Tur ievietojam «</a:t>
            </a:r>
            <a:r>
              <a:rPr lang="lv-LV" sz="2000" dirty="0" err="1"/>
              <a:t>config.plist</a:t>
            </a:r>
            <a:r>
              <a:rPr lang="lv-LV" sz="2000" dirty="0"/>
              <a:t>», kā arī turpat ievietosim arī visu citu vajadzīgo </a:t>
            </a:r>
          </a:p>
          <a:p>
            <a:pPr marL="152400" indent="0">
              <a:buNone/>
            </a:pPr>
            <a:r>
              <a:rPr lang="lv-LV" sz="2000" dirty="0"/>
              <a:t>14. Mājaslapas sadaļa «</a:t>
            </a:r>
            <a:r>
              <a:rPr lang="lv-LV" sz="2000" dirty="0" err="1"/>
              <a:t>Configs</a:t>
            </a:r>
            <a:r>
              <a:rPr lang="lv-LV" sz="2000" dirty="0"/>
              <a:t>» atrodam sava procesora paaudzi. Tur pie «ACPI» būs noradīti faili, kurus mums jāpārkopē no OpenCore/</a:t>
            </a:r>
            <a:r>
              <a:rPr lang="lv-LV" sz="2000" dirty="0" err="1"/>
              <a:t>Dosc</a:t>
            </a:r>
            <a:r>
              <a:rPr lang="lv-LV" sz="2000" dirty="0"/>
              <a:t>/</a:t>
            </a:r>
            <a:r>
              <a:rPr lang="lv-LV" sz="2000" dirty="0" err="1"/>
              <a:t>AcpiSamples</a:t>
            </a:r>
            <a:r>
              <a:rPr lang="lv-LV" sz="2000" dirty="0"/>
              <a:t>/</a:t>
            </a:r>
            <a:r>
              <a:rPr lang="lv-LV" sz="2000" dirty="0" err="1"/>
              <a:t>Binaries</a:t>
            </a:r>
            <a:r>
              <a:rPr lang="lv-LV" sz="2000" dirty="0"/>
              <a:t> uz EFI/OC/ACPI. Mapi OpenCore var </a:t>
            </a:r>
            <a:r>
              <a:rPr lang="lv-LV" sz="2000" dirty="0" err="1"/>
              <a:t>dzest</a:t>
            </a:r>
            <a:endParaRPr lang="lv-LV" sz="2000" dirty="0"/>
          </a:p>
        </p:txBody>
      </p:sp>
    </p:spTree>
    <p:extLst>
      <p:ext uri="{BB962C8B-B14F-4D97-AF65-F5344CB8AC3E}">
        <p14:creationId xmlns:p14="http://schemas.microsoft.com/office/powerpoint/2010/main" val="362103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200911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Instrukcija (no 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2" y="1073959"/>
            <a:ext cx="7863836" cy="1759506"/>
          </a:xfrm>
        </p:spPr>
        <p:txBody>
          <a:bodyPr/>
          <a:lstStyle/>
          <a:p>
            <a:pPr marL="152400" indent="0">
              <a:buNone/>
            </a:pPr>
            <a:r>
              <a:rPr lang="lv-LV" sz="2000" dirty="0"/>
              <a:t>15. No «</a:t>
            </a:r>
            <a:r>
              <a:rPr lang="lv-LV" sz="2000" dirty="0" err="1"/>
              <a:t>WhateverGreen</a:t>
            </a:r>
            <a:r>
              <a:rPr lang="lv-LV" sz="2000" dirty="0"/>
              <a:t>» kopējam kext mapi uz EFI/OC/</a:t>
            </a:r>
            <a:r>
              <a:rPr lang="lv-LV" sz="2000" dirty="0" err="1"/>
              <a:t>Kexts</a:t>
            </a:r>
            <a:endParaRPr lang="lv-LV" sz="2000" dirty="0"/>
          </a:p>
          <a:p>
            <a:pPr marL="152400" indent="0">
              <a:buNone/>
            </a:pPr>
            <a:r>
              <a:rPr lang="lv-LV" sz="2000" dirty="0"/>
              <a:t>16. No «</a:t>
            </a:r>
            <a:r>
              <a:rPr lang="lv-LV" sz="2000" dirty="0" err="1"/>
              <a:t>Lilu</a:t>
            </a:r>
            <a:r>
              <a:rPr lang="lv-LV" sz="2000" dirty="0"/>
              <a:t>» kopējam kext mapi uz EFI/OC/</a:t>
            </a:r>
            <a:r>
              <a:rPr lang="lv-LV" sz="2000" dirty="0" err="1"/>
              <a:t>Kexts</a:t>
            </a:r>
            <a:endParaRPr lang="lv-LV" sz="2000" dirty="0"/>
          </a:p>
          <a:p>
            <a:pPr marL="152400" indent="0">
              <a:buNone/>
            </a:pPr>
            <a:r>
              <a:rPr lang="lv-LV" sz="2000" dirty="0"/>
              <a:t>17.  No «</a:t>
            </a:r>
            <a:r>
              <a:rPr lang="lv-LV" sz="2000" dirty="0" err="1"/>
              <a:t>VirtualSMC</a:t>
            </a:r>
            <a:r>
              <a:rPr lang="lv-LV" sz="2000" dirty="0"/>
              <a:t>» kopējam «</a:t>
            </a:r>
            <a:r>
              <a:rPr lang="lv-LV" sz="2000" dirty="0" err="1"/>
              <a:t>VirtualSMC.kext</a:t>
            </a:r>
            <a:r>
              <a:rPr lang="lv-LV" sz="2000" dirty="0"/>
              <a:t>» EFI/OC/</a:t>
            </a:r>
            <a:r>
              <a:rPr lang="lv-LV" sz="2000" dirty="0" err="1"/>
              <a:t>Kexts</a:t>
            </a:r>
            <a:endParaRPr lang="lv-LV" sz="2000" dirty="0"/>
          </a:p>
          <a:p>
            <a:pPr marL="152400" indent="0">
              <a:buNone/>
            </a:pPr>
            <a:r>
              <a:rPr lang="lv-LV" sz="2000" dirty="0"/>
              <a:t>18.No tīkla kartes mapēs arī paņemam </a:t>
            </a:r>
            <a:r>
              <a:rPr lang="lv-LV" sz="2000" dirty="0" err="1"/>
              <a:t>Release</a:t>
            </a:r>
            <a:r>
              <a:rPr lang="lv-LV" sz="2000" dirty="0"/>
              <a:t>/kext uz EFI/OC/</a:t>
            </a:r>
            <a:r>
              <a:rPr lang="lv-LV" sz="2000" dirty="0" err="1"/>
              <a:t>Kexts</a:t>
            </a:r>
            <a:endParaRPr lang="lv-LV" sz="2000" dirty="0"/>
          </a:p>
          <a:p>
            <a:pPr marL="152400" indent="0">
              <a:buNone/>
            </a:pPr>
            <a:r>
              <a:rPr lang="lv-LV" sz="2000" dirty="0"/>
              <a:t>19. EFI/OC/</a:t>
            </a:r>
            <a:r>
              <a:rPr lang="lv-LV" sz="2000" dirty="0" err="1"/>
              <a:t>Drivers</a:t>
            </a:r>
            <a:r>
              <a:rPr lang="lv-LV" sz="2000" dirty="0"/>
              <a:t>.  Atstājam tikai «</a:t>
            </a:r>
            <a:r>
              <a:rPr lang="lv-LV" sz="2000" dirty="0" err="1"/>
              <a:t>OpenCanopy.efi</a:t>
            </a:r>
            <a:r>
              <a:rPr lang="lv-LV" sz="2000" dirty="0"/>
              <a:t>», «</a:t>
            </a:r>
            <a:r>
              <a:rPr lang="lv-LV" sz="2000" dirty="0" err="1"/>
              <a:t>OpenRuntime.efi</a:t>
            </a:r>
            <a:r>
              <a:rPr lang="lv-LV" sz="2000" dirty="0"/>
              <a:t>», «</a:t>
            </a:r>
            <a:r>
              <a:rPr lang="lv-LV" sz="2000" dirty="0" err="1"/>
              <a:t>OpenHfsPlus.efi</a:t>
            </a:r>
            <a:r>
              <a:rPr lang="lv-LV" sz="2000" dirty="0"/>
              <a:t>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1D80B-6A6D-4023-A2C6-60D78B87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71" y="2929602"/>
            <a:ext cx="4492258" cy="2012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67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200911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Instrukcija (no 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2" y="1073959"/>
            <a:ext cx="7863836" cy="1759506"/>
          </a:xfrm>
        </p:spPr>
        <p:txBody>
          <a:bodyPr/>
          <a:lstStyle/>
          <a:p>
            <a:pPr marL="152400" indent="0">
              <a:buNone/>
            </a:pPr>
            <a:r>
              <a:rPr lang="lv-LV" sz="2000" dirty="0"/>
              <a:t>20. Sakām darbības ar «</a:t>
            </a:r>
            <a:r>
              <a:rPr lang="lv-LV" sz="2000" dirty="0" err="1"/>
              <a:t>config.plist</a:t>
            </a:r>
            <a:r>
              <a:rPr lang="lv-LV" sz="2000" dirty="0"/>
              <a:t>». Atrodam mājaslapu «OpenCore </a:t>
            </a:r>
            <a:r>
              <a:rPr lang="lv-LV" sz="2000" dirty="0" err="1"/>
              <a:t>Configurator</a:t>
            </a:r>
            <a:r>
              <a:rPr lang="lv-LV" sz="2000" dirty="0"/>
              <a:t> Online». Ar pogu «</a:t>
            </a:r>
            <a:r>
              <a:rPr lang="lv-LV" sz="2000" dirty="0" err="1"/>
              <a:t>open</a:t>
            </a:r>
            <a:r>
              <a:rPr lang="lv-LV" sz="2000" dirty="0"/>
              <a:t>» atveram savu failu</a:t>
            </a:r>
          </a:p>
          <a:p>
            <a:pPr marL="152400" indent="0">
              <a:buNone/>
            </a:pPr>
            <a:r>
              <a:rPr lang="lv-LV" sz="2000" dirty="0"/>
              <a:t>21. Mājaslapā «OpenCore» ejam atpakaļ sadaļa «</a:t>
            </a:r>
            <a:r>
              <a:rPr lang="lv-LV" sz="2000" dirty="0" err="1"/>
              <a:t>Config</a:t>
            </a:r>
            <a:r>
              <a:rPr lang="lv-LV" sz="2000" dirty="0"/>
              <a:t>» savam procesoram.</a:t>
            </a:r>
          </a:p>
          <a:p>
            <a:pPr marL="152400" indent="0">
              <a:buNone/>
            </a:pPr>
            <a:r>
              <a:rPr lang="lv-LV" sz="2000" dirty="0"/>
              <a:t>22. Ieejam sadaļa «ACPI» abas mājaslapas. «OpenCore </a:t>
            </a:r>
            <a:r>
              <a:rPr lang="lv-LV" sz="2000" dirty="0" err="1"/>
              <a:t>Configurator</a:t>
            </a:r>
            <a:r>
              <a:rPr lang="lv-LV" sz="2000" dirty="0"/>
              <a:t> Online». Dzēsām visus failus. No EFI/OC/ACPI pievienojam savus failus ar «</a:t>
            </a:r>
            <a:r>
              <a:rPr lang="lv-LV" sz="2000" dirty="0" err="1"/>
              <a:t>open</a:t>
            </a:r>
            <a:r>
              <a:rPr lang="lv-LV" sz="2000" dirty="0"/>
              <a:t>». </a:t>
            </a:r>
            <a:r>
              <a:rPr lang="lv-LV" sz="2000" dirty="0" err="1"/>
              <a:t>Skātamies</a:t>
            </a:r>
            <a:r>
              <a:rPr lang="lv-LV" sz="2000" dirty="0"/>
              <a:t> arī uz sadaļu «</a:t>
            </a:r>
            <a:r>
              <a:rPr lang="lv-LV" sz="2000" dirty="0" err="1"/>
              <a:t>Quirks</a:t>
            </a:r>
            <a:r>
              <a:rPr lang="lv-LV" sz="2000" dirty="0"/>
              <a:t>» un atslēdzam nevajadzīgo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DE203-CABD-468B-82CB-F7C2A07F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36" y="3130513"/>
            <a:ext cx="5215197" cy="17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7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200911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Instrukcija (no 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2" y="705744"/>
            <a:ext cx="7863836" cy="1759506"/>
          </a:xfrm>
        </p:spPr>
        <p:txBody>
          <a:bodyPr/>
          <a:lstStyle/>
          <a:p>
            <a:pPr marL="152400" indent="0">
              <a:buNone/>
            </a:pPr>
            <a:r>
              <a:rPr lang="lv-LV" sz="2000" dirty="0"/>
              <a:t>23. Ieejam sadaļa «</a:t>
            </a:r>
            <a:r>
              <a:rPr lang="lv-LV" sz="2000" dirty="0" err="1"/>
              <a:t>Booter</a:t>
            </a:r>
            <a:r>
              <a:rPr lang="lv-LV" sz="2000" dirty="0"/>
              <a:t>» abas mājaslapas. Ieslēdzam vajadzīgus «</a:t>
            </a:r>
            <a:r>
              <a:rPr lang="lv-LV" sz="2000" dirty="0" err="1"/>
              <a:t>Quirks</a:t>
            </a:r>
            <a:r>
              <a:rPr lang="lv-LV" sz="2000" dirty="0"/>
              <a:t>»</a:t>
            </a:r>
          </a:p>
          <a:p>
            <a:pPr marL="152400" indent="0">
              <a:buNone/>
            </a:pPr>
            <a:r>
              <a:rPr lang="lv-LV" sz="2000" dirty="0"/>
              <a:t>24. Ieejam sadaļa «</a:t>
            </a:r>
            <a:r>
              <a:rPr lang="lv-LV" sz="2000" dirty="0" err="1"/>
              <a:t>Device</a:t>
            </a:r>
            <a:r>
              <a:rPr lang="lv-LV" sz="2000" dirty="0"/>
              <a:t> </a:t>
            </a:r>
            <a:r>
              <a:rPr lang="lv-LV" sz="2000" dirty="0" err="1"/>
              <a:t>properties</a:t>
            </a:r>
            <a:r>
              <a:rPr lang="lv-LV" sz="2000" dirty="0"/>
              <a:t>» abas mājaslapas. Ar «</a:t>
            </a:r>
            <a:r>
              <a:rPr lang="lv-LV" sz="2000" dirty="0" err="1"/>
              <a:t>Add</a:t>
            </a:r>
            <a:r>
              <a:rPr lang="lv-LV" sz="2000" dirty="0"/>
              <a:t>» ievietojam vajadzīgas komandas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CB4AA-9CE0-40D3-8A37-22D354B9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144" y="2571750"/>
            <a:ext cx="5762561" cy="2042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016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200911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Instrukcija (no 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2" y="705744"/>
            <a:ext cx="7863836" cy="1759506"/>
          </a:xfrm>
        </p:spPr>
        <p:txBody>
          <a:bodyPr/>
          <a:lstStyle/>
          <a:p>
            <a:pPr marL="152400" indent="0">
              <a:buNone/>
            </a:pPr>
            <a:r>
              <a:rPr lang="lv-LV" sz="2000" dirty="0"/>
              <a:t>25. Ieejam sadaļa «</a:t>
            </a:r>
            <a:r>
              <a:rPr lang="lv-LV" sz="2000" dirty="0" err="1"/>
              <a:t>Karnel</a:t>
            </a:r>
            <a:r>
              <a:rPr lang="lv-LV" sz="2000" dirty="0"/>
              <a:t>». Tur pievienojam visus savus «</a:t>
            </a:r>
            <a:r>
              <a:rPr lang="lv-LV" sz="2000" dirty="0" err="1"/>
              <a:t>kext’us</a:t>
            </a:r>
            <a:r>
              <a:rPr lang="lv-LV" sz="2000" dirty="0"/>
              <a:t>» un atzīmējam vajadzīgus «</a:t>
            </a:r>
            <a:r>
              <a:rPr lang="lv-LV" sz="2000" dirty="0" err="1"/>
              <a:t>Quirks</a:t>
            </a:r>
            <a:r>
              <a:rPr lang="lv-LV" sz="2000" dirty="0"/>
              <a:t>»</a:t>
            </a:r>
          </a:p>
          <a:p>
            <a:pPr marL="152400" indent="0">
              <a:buNone/>
            </a:pPr>
            <a:r>
              <a:rPr lang="lv-LV" sz="2000" dirty="0"/>
              <a:t>26. Ieejam sadaļa «</a:t>
            </a:r>
            <a:r>
              <a:rPr lang="lv-LV" sz="2000" dirty="0" err="1"/>
              <a:t>Misc</a:t>
            </a:r>
            <a:r>
              <a:rPr lang="lv-LV" sz="2000" dirty="0"/>
              <a:t>» abas mājaslapas. Pievienojam vajadzīgo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167FD-434F-49D3-8A23-FC3317FD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88" y="2193614"/>
            <a:ext cx="5860752" cy="2890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7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200911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Instrukcija (no 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2" y="705744"/>
            <a:ext cx="7863836" cy="1759506"/>
          </a:xfrm>
        </p:spPr>
        <p:txBody>
          <a:bodyPr/>
          <a:lstStyle/>
          <a:p>
            <a:pPr marL="152400" indent="0">
              <a:buNone/>
            </a:pPr>
            <a:r>
              <a:rPr lang="lv-LV" sz="2000" dirty="0"/>
              <a:t>25. Ieejam sadaļa «</a:t>
            </a:r>
            <a:r>
              <a:rPr lang="lv-LV" sz="2000" dirty="0" err="1"/>
              <a:t>Karnel</a:t>
            </a:r>
            <a:r>
              <a:rPr lang="lv-LV" sz="2000" dirty="0"/>
              <a:t>». Tur pievienojam visus savus «</a:t>
            </a:r>
            <a:r>
              <a:rPr lang="lv-LV" sz="2000" dirty="0" err="1"/>
              <a:t>kext’us</a:t>
            </a:r>
            <a:r>
              <a:rPr lang="lv-LV" sz="2000" dirty="0"/>
              <a:t>» un atzīmējam vajadzīgus «</a:t>
            </a:r>
            <a:r>
              <a:rPr lang="lv-LV" sz="2000" dirty="0" err="1"/>
              <a:t>Quirks</a:t>
            </a:r>
            <a:r>
              <a:rPr lang="lv-LV" sz="2000" dirty="0"/>
              <a:t>»</a:t>
            </a:r>
          </a:p>
          <a:p>
            <a:pPr marL="152400" indent="0">
              <a:buNone/>
            </a:pPr>
            <a:r>
              <a:rPr lang="lv-LV" sz="2000" dirty="0"/>
              <a:t>26. Ieejam sadaļa «</a:t>
            </a:r>
            <a:r>
              <a:rPr lang="lv-LV" sz="2000" dirty="0" err="1"/>
              <a:t>Misc</a:t>
            </a:r>
            <a:r>
              <a:rPr lang="lv-LV" sz="2000" dirty="0"/>
              <a:t>» abas mājaslapas. Pievienojam vajadzīgo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167FD-434F-49D3-8A23-FC3317FD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88" y="2193614"/>
            <a:ext cx="5860752" cy="2890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087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560560" y="342329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dirty="0" err="1"/>
              <a:t>System</a:t>
            </a:r>
            <a:r>
              <a:rPr lang="lv-LV" sz="3600" dirty="0"/>
              <a:t> 1</a:t>
            </a:r>
            <a:endParaRPr sz="3600"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«</a:t>
            </a:r>
            <a:r>
              <a:rPr lang="lv-LV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Puzzle</a:t>
            </a:r>
            <a:r>
              <a:rPr lang="lv-LV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», «</a:t>
            </a:r>
            <a:r>
              <a:rPr lang="lv-LV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Calculator</a:t>
            </a:r>
            <a:r>
              <a:rPr lang="lv-LV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»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sz="1800" dirty="0">
                <a:solidFill>
                  <a:schemeClr val="accent1"/>
                </a:solidFill>
              </a:rPr>
              <a:t>Darbvirsmas aksesuāri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Mapes un ikonas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/>
              <a:t>Lietotajam draudzīgs, saprotams interfeiss 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>
                <a:latin typeface="Bahnschrift SemiCondensed" panose="020B0502040204020203" pitchFamily="34" charset="0"/>
                <a:ea typeface="Calibri" panose="020F0502020204030204" pitchFamily="34" charset="0"/>
              </a:rPr>
              <a:t>«M</a:t>
            </a:r>
            <a:r>
              <a:rPr lang="lv-LV" sz="1800" dirty="0">
                <a:effectLst/>
                <a:latin typeface="Bahnschrift SemiCondensed" panose="020B0502040204020203" pitchFamily="34" charset="0"/>
                <a:ea typeface="Calibri" panose="020F0502020204030204" pitchFamily="34" charset="0"/>
              </a:rPr>
              <a:t>enu bar»</a:t>
            </a:r>
            <a:endParaRPr dirty="0">
              <a:latin typeface="Bahnschrift SemiCondensed" panose="020B0502040204020203" pitchFamily="34" charset="0"/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/>
              <a:t>Jauns organizācijas veids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sz="1800" dirty="0">
                <a:solidFill>
                  <a:schemeClr val="accent1"/>
                </a:solidFill>
              </a:rPr>
              <a:t>"Tukša mape" 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/>
              <a:t>Nevarēja izveidot jaunu mapi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6A7ED-7B21-499D-A843-5FEA2EA2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666" y="1200439"/>
            <a:ext cx="3338945" cy="2232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2A6BA-65CF-43E3-BE0C-FC42E49F1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815" y="2947922"/>
            <a:ext cx="2568747" cy="1717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0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Instrukcija (no 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2" y="705744"/>
            <a:ext cx="7863836" cy="1759506"/>
          </a:xfrm>
        </p:spPr>
        <p:txBody>
          <a:bodyPr/>
          <a:lstStyle/>
          <a:p>
            <a:pPr marL="152400" indent="0">
              <a:buNone/>
            </a:pPr>
            <a:r>
              <a:rPr lang="lv-LV" sz="2000" dirty="0"/>
              <a:t>27. Ieejam sadaļa «</a:t>
            </a:r>
            <a:r>
              <a:rPr lang="lv-LV" sz="2000" dirty="0" err="1"/>
              <a:t>Karnel</a:t>
            </a:r>
            <a:r>
              <a:rPr lang="lv-LV" sz="2000" dirty="0"/>
              <a:t>». Tur pievienojam visus savus «</a:t>
            </a:r>
            <a:r>
              <a:rPr lang="lv-LV" sz="2000" dirty="0" err="1"/>
              <a:t>efi</a:t>
            </a:r>
            <a:r>
              <a:rPr lang="lv-LV" sz="2000" dirty="0"/>
              <a:t>» failus no «</a:t>
            </a:r>
            <a:r>
              <a:rPr lang="lv-LV" sz="2000" dirty="0" err="1"/>
              <a:t>Drivers</a:t>
            </a:r>
            <a:r>
              <a:rPr lang="lv-LV" sz="2000" dirty="0"/>
              <a:t>»</a:t>
            </a:r>
          </a:p>
          <a:p>
            <a:pPr marL="152400" indent="0">
              <a:buNone/>
            </a:pPr>
            <a:r>
              <a:rPr lang="lv-LV" sz="2000" dirty="0"/>
              <a:t>28. -38. Līdzīgi arī veicam visu parēju sadaļu konfigurāciju pēc instrukcijas. Tas ir garš un diezgan garlaicīgs darbs, bet tomēr vajadzīgs </a:t>
            </a:r>
            <a:r>
              <a:rPr lang="lv-LV" sz="2000" dirty="0">
                <a:sym typeface="Wingdings" panose="05000000000000000000" pitchFamily="2" charset="2"/>
              </a:rPr>
              <a:t></a:t>
            </a:r>
          </a:p>
          <a:p>
            <a:pPr marL="152400" indent="0">
              <a:buNone/>
            </a:pPr>
            <a:r>
              <a:rPr lang="lv-LV" sz="2000" dirty="0">
                <a:sym typeface="Wingdings" panose="05000000000000000000" pitchFamily="2" charset="2"/>
              </a:rPr>
              <a:t>39. Sadaļa «</a:t>
            </a:r>
            <a:r>
              <a:rPr lang="lv-LV" sz="2000" dirty="0" err="1">
                <a:sym typeface="Wingdings" panose="05000000000000000000" pitchFamily="2" charset="2"/>
              </a:rPr>
              <a:t>PlatformInfo</a:t>
            </a:r>
            <a:r>
              <a:rPr lang="lv-LV" sz="2000" dirty="0">
                <a:sym typeface="Wingdings" panose="05000000000000000000" pitchFamily="2" charset="2"/>
              </a:rPr>
              <a:t>/SMBIOS». Ieejam tādā pašā mājaslapa «</a:t>
            </a:r>
            <a:r>
              <a:rPr lang="lv-LV" sz="2000" dirty="0" err="1">
                <a:sym typeface="Wingdings" panose="05000000000000000000" pitchFamily="2" charset="2"/>
              </a:rPr>
              <a:t>cloudclovereditor</a:t>
            </a:r>
            <a:r>
              <a:rPr lang="lv-LV" sz="2000" dirty="0">
                <a:sym typeface="Wingdings" panose="05000000000000000000" pitchFamily="2" charset="2"/>
              </a:rPr>
              <a:t>». No tajā lēnam kopējam visu informāciju. </a:t>
            </a:r>
            <a:r>
              <a:rPr lang="lv-LV" sz="2000" b="1" dirty="0">
                <a:sym typeface="Wingdings" panose="05000000000000000000" pitchFamily="2" charset="2"/>
              </a:rPr>
              <a:t>Saglabājam failu uz zibatmiņas! VISS!</a:t>
            </a:r>
            <a:endParaRPr lang="lv-LV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0CE80-08DA-4749-B85E-26D45E7B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43" y="2786157"/>
            <a:ext cx="3606536" cy="2227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521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6A2-3B5E-4BB9-81AC-D75B238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779" y="0"/>
            <a:ext cx="4087500" cy="576000"/>
          </a:xfrm>
        </p:spPr>
        <p:txBody>
          <a:bodyPr/>
          <a:lstStyle/>
          <a:p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Instrukcija (no 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B94F5-2572-422D-993B-95A7AB0B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2" y="334002"/>
            <a:ext cx="7863836" cy="1759506"/>
          </a:xfrm>
        </p:spPr>
        <p:txBody>
          <a:bodyPr/>
          <a:lstStyle/>
          <a:p>
            <a:pPr marL="152400" indent="0">
              <a:buNone/>
            </a:pPr>
            <a:r>
              <a:rPr lang="lv-LV" sz="2000" dirty="0"/>
              <a:t>40. Ievietojam zibatmiņu. Ielienam sava </a:t>
            </a:r>
            <a:r>
              <a:rPr lang="lv-LV" sz="2000" dirty="0" err="1"/>
              <a:t>biosā</a:t>
            </a:r>
            <a:r>
              <a:rPr lang="lv-LV" sz="2000" dirty="0"/>
              <a:t> un sadaļa «</a:t>
            </a:r>
            <a:r>
              <a:rPr lang="lv-LV" sz="2000" dirty="0" err="1"/>
              <a:t>BootOption</a:t>
            </a:r>
            <a:r>
              <a:rPr lang="lv-LV" sz="2000" dirty="0"/>
              <a:t>» izvēlamies mūsu zibatmiņu. Pārstartējam un instalējam!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A7A0B-A903-4CF9-AEBD-4F013104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57" y="2273003"/>
            <a:ext cx="4060738" cy="2144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501713-2EA2-4E47-81A1-137A0811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86" y="2273003"/>
            <a:ext cx="3534289" cy="2181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9" name="Google Shape;13563;p76">
            <a:extLst>
              <a:ext uri="{FF2B5EF4-FFF2-40B4-BE49-F238E27FC236}">
                <a16:creationId xmlns:a16="http://schemas.microsoft.com/office/drawing/2014/main" id="{EF544ED4-A324-4CB6-8A63-9A8C50AF9A32}"/>
              </a:ext>
            </a:extLst>
          </p:cNvPr>
          <p:cNvGrpSpPr/>
          <p:nvPr/>
        </p:nvGrpSpPr>
        <p:grpSpPr>
          <a:xfrm rot="19725832">
            <a:off x="419369" y="239240"/>
            <a:ext cx="330143" cy="368173"/>
            <a:chOff x="-40150450" y="1977325"/>
            <a:chExt cx="280400" cy="312700"/>
          </a:xfrm>
        </p:grpSpPr>
        <p:sp>
          <p:nvSpPr>
            <p:cNvPr id="10" name="Google Shape;13564;p76">
              <a:extLst>
                <a:ext uri="{FF2B5EF4-FFF2-40B4-BE49-F238E27FC236}">
                  <a16:creationId xmlns:a16="http://schemas.microsoft.com/office/drawing/2014/main" id="{6F1493A1-EBC0-42C5-A282-8EF1368E9CEA}"/>
                </a:ext>
              </a:extLst>
            </p:cNvPr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65;p76">
              <a:extLst>
                <a:ext uri="{FF2B5EF4-FFF2-40B4-BE49-F238E27FC236}">
                  <a16:creationId xmlns:a16="http://schemas.microsoft.com/office/drawing/2014/main" id="{8DF3BC4E-B7B2-4421-96F0-25CA8D607E6C}"/>
                </a:ext>
              </a:extLst>
            </p:cNvPr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66;p76">
              <a:extLst>
                <a:ext uri="{FF2B5EF4-FFF2-40B4-BE49-F238E27FC236}">
                  <a16:creationId xmlns:a16="http://schemas.microsoft.com/office/drawing/2014/main" id="{F75DD1EE-DC3A-4658-9D79-42FA556A5A98}"/>
                </a:ext>
              </a:extLst>
            </p:cNvPr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567;p76">
              <a:extLst>
                <a:ext uri="{FF2B5EF4-FFF2-40B4-BE49-F238E27FC236}">
                  <a16:creationId xmlns:a16="http://schemas.microsoft.com/office/drawing/2014/main" id="{7FE66D8F-C10E-41C2-AA70-9345A5AE2FB7}"/>
                </a:ext>
              </a:extLst>
            </p:cNvPr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3563;p76">
            <a:extLst>
              <a:ext uri="{FF2B5EF4-FFF2-40B4-BE49-F238E27FC236}">
                <a16:creationId xmlns:a16="http://schemas.microsoft.com/office/drawing/2014/main" id="{549B1941-D78C-4D4A-8740-7D80D334A75F}"/>
              </a:ext>
            </a:extLst>
          </p:cNvPr>
          <p:cNvGrpSpPr/>
          <p:nvPr/>
        </p:nvGrpSpPr>
        <p:grpSpPr>
          <a:xfrm rot="1786120">
            <a:off x="7882850" y="1667670"/>
            <a:ext cx="330143" cy="368173"/>
            <a:chOff x="-40150450" y="1977325"/>
            <a:chExt cx="280400" cy="312700"/>
          </a:xfrm>
        </p:grpSpPr>
        <p:sp>
          <p:nvSpPr>
            <p:cNvPr id="15" name="Google Shape;13564;p76">
              <a:extLst>
                <a:ext uri="{FF2B5EF4-FFF2-40B4-BE49-F238E27FC236}">
                  <a16:creationId xmlns:a16="http://schemas.microsoft.com/office/drawing/2014/main" id="{8D072706-CF46-4192-999F-3A48C3982091}"/>
                </a:ext>
              </a:extLst>
            </p:cNvPr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65;p76">
              <a:extLst>
                <a:ext uri="{FF2B5EF4-FFF2-40B4-BE49-F238E27FC236}">
                  <a16:creationId xmlns:a16="http://schemas.microsoft.com/office/drawing/2014/main" id="{FEBA5788-F19D-4D56-A85D-AE51C1A185CD}"/>
                </a:ext>
              </a:extLst>
            </p:cNvPr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566;p76">
              <a:extLst>
                <a:ext uri="{FF2B5EF4-FFF2-40B4-BE49-F238E27FC236}">
                  <a16:creationId xmlns:a16="http://schemas.microsoft.com/office/drawing/2014/main" id="{25078F9B-F88C-4F30-8DEC-312C0DFC1DD8}"/>
                </a:ext>
              </a:extLst>
            </p:cNvPr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67;p76">
              <a:extLst>
                <a:ext uri="{FF2B5EF4-FFF2-40B4-BE49-F238E27FC236}">
                  <a16:creationId xmlns:a16="http://schemas.microsoft.com/office/drawing/2014/main" id="{BC0D06E4-000C-4609-9A44-B39829E2813D}"/>
                </a:ext>
              </a:extLst>
            </p:cNvPr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915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C928-2A4F-4261-A668-8E3099D0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z="4000" dirty="0">
                <a:latin typeface="Calibri" panose="020F0502020204030204" pitchFamily="34" charset="0"/>
                <a:cs typeface="Calibri" panose="020F0502020204030204" pitchFamily="34" charset="0"/>
              </a:rPr>
              <a:t>Kļūdas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105CE-08ED-4F71-B7A3-22F2903F4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12" y="1357024"/>
            <a:ext cx="4295839" cy="3221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84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Secinājumi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000754" y="1389742"/>
            <a:ext cx="4487468" cy="26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lv-LV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Klasiskā Mac </a:t>
            </a:r>
            <a:r>
              <a:rPr lang="lv-LV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Os</a:t>
            </a:r>
            <a:r>
              <a:rPr lang="lv-LV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un mūsdienu </a:t>
            </a:r>
            <a:r>
              <a:rPr lang="lv-LV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macOs</a:t>
            </a:r>
            <a:r>
              <a:rPr lang="lv-LV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ir ļoti atšķirīgi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lv-LV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lv-LV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VmWare</a:t>
            </a:r>
            <a:r>
              <a:rPr lang="lv-LV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instalācija ir daudz vieglākā par «tīro»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lv-LV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lv-LV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Labāk iegūt </a:t>
            </a:r>
            <a:r>
              <a:rPr lang="lv-LV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macOS</a:t>
            </a:r>
            <a:r>
              <a:rPr lang="lv-LV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legāli vai, ja patīk grafiska sastāvdaļa, izpētīt bezgalīgas UNIX saimes OS. Daži no tiem izskatās pat ļoti līdzīgi un ir par brīvu!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42" name="Google Shape;4766;p64">
            <a:extLst>
              <a:ext uri="{FF2B5EF4-FFF2-40B4-BE49-F238E27FC236}">
                <a16:creationId xmlns:a16="http://schemas.microsoft.com/office/drawing/2014/main" id="{D8C88F34-75CD-4D61-8B67-3919003E00BC}"/>
              </a:ext>
            </a:extLst>
          </p:cNvPr>
          <p:cNvGrpSpPr/>
          <p:nvPr/>
        </p:nvGrpSpPr>
        <p:grpSpPr>
          <a:xfrm>
            <a:off x="896025" y="1344391"/>
            <a:ext cx="3001978" cy="3082417"/>
            <a:chOff x="1260950" y="-166737"/>
            <a:chExt cx="5129675" cy="5643987"/>
          </a:xfrm>
        </p:grpSpPr>
        <p:sp>
          <p:nvSpPr>
            <p:cNvPr id="243" name="Google Shape;4767;p64">
              <a:extLst>
                <a:ext uri="{FF2B5EF4-FFF2-40B4-BE49-F238E27FC236}">
                  <a16:creationId xmlns:a16="http://schemas.microsoft.com/office/drawing/2014/main" id="{F6C566EC-9DC0-4382-AA4C-BA84D89854E8}"/>
                </a:ext>
              </a:extLst>
            </p:cNvPr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768;p64">
              <a:extLst>
                <a:ext uri="{FF2B5EF4-FFF2-40B4-BE49-F238E27FC236}">
                  <a16:creationId xmlns:a16="http://schemas.microsoft.com/office/drawing/2014/main" id="{C2DBD2AF-62E4-4E70-ACE0-96E15C320416}"/>
                </a:ext>
              </a:extLst>
            </p:cNvPr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769;p64">
              <a:extLst>
                <a:ext uri="{FF2B5EF4-FFF2-40B4-BE49-F238E27FC236}">
                  <a16:creationId xmlns:a16="http://schemas.microsoft.com/office/drawing/2014/main" id="{F90C2E13-35EC-46E9-826A-211F7B045601}"/>
                </a:ext>
              </a:extLst>
            </p:cNvPr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770;p64">
              <a:extLst>
                <a:ext uri="{FF2B5EF4-FFF2-40B4-BE49-F238E27FC236}">
                  <a16:creationId xmlns:a16="http://schemas.microsoft.com/office/drawing/2014/main" id="{CF96176A-AA00-433D-A96A-7CDC6B8B73FD}"/>
                </a:ext>
              </a:extLst>
            </p:cNvPr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771;p64">
              <a:extLst>
                <a:ext uri="{FF2B5EF4-FFF2-40B4-BE49-F238E27FC236}">
                  <a16:creationId xmlns:a16="http://schemas.microsoft.com/office/drawing/2014/main" id="{C5E19A92-3BD2-451F-8C1E-B934D3BFC306}"/>
                </a:ext>
              </a:extLst>
            </p:cNvPr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772;p64">
              <a:extLst>
                <a:ext uri="{FF2B5EF4-FFF2-40B4-BE49-F238E27FC236}">
                  <a16:creationId xmlns:a16="http://schemas.microsoft.com/office/drawing/2014/main" id="{6B044866-C5B5-4A20-B32C-56888DEF2F36}"/>
                </a:ext>
              </a:extLst>
            </p:cNvPr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773;p64">
              <a:extLst>
                <a:ext uri="{FF2B5EF4-FFF2-40B4-BE49-F238E27FC236}">
                  <a16:creationId xmlns:a16="http://schemas.microsoft.com/office/drawing/2014/main" id="{523BA93F-4CF5-44CF-81E1-8E3B434D59A6}"/>
                </a:ext>
              </a:extLst>
            </p:cNvPr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774;p64">
              <a:extLst>
                <a:ext uri="{FF2B5EF4-FFF2-40B4-BE49-F238E27FC236}">
                  <a16:creationId xmlns:a16="http://schemas.microsoft.com/office/drawing/2014/main" id="{0D460521-BD71-417F-9E1F-6BD7DAA4ADC3}"/>
                </a:ext>
              </a:extLst>
            </p:cNvPr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775;p64">
              <a:extLst>
                <a:ext uri="{FF2B5EF4-FFF2-40B4-BE49-F238E27FC236}">
                  <a16:creationId xmlns:a16="http://schemas.microsoft.com/office/drawing/2014/main" id="{B8E78F0D-8680-4EED-8259-54224A1D987D}"/>
                </a:ext>
              </a:extLst>
            </p:cNvPr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776;p64">
              <a:extLst>
                <a:ext uri="{FF2B5EF4-FFF2-40B4-BE49-F238E27FC236}">
                  <a16:creationId xmlns:a16="http://schemas.microsoft.com/office/drawing/2014/main" id="{64341B57-1FBF-41ED-8AD3-33242ADCFF0F}"/>
                </a:ext>
              </a:extLst>
            </p:cNvPr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777;p64">
              <a:extLst>
                <a:ext uri="{FF2B5EF4-FFF2-40B4-BE49-F238E27FC236}">
                  <a16:creationId xmlns:a16="http://schemas.microsoft.com/office/drawing/2014/main" id="{07FB2B8F-EECD-46B2-8CA6-FDA58C2C8592}"/>
                </a:ext>
              </a:extLst>
            </p:cNvPr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778;p64">
              <a:extLst>
                <a:ext uri="{FF2B5EF4-FFF2-40B4-BE49-F238E27FC236}">
                  <a16:creationId xmlns:a16="http://schemas.microsoft.com/office/drawing/2014/main" id="{8F63D555-DD68-4C20-A6E8-915D317D01EC}"/>
                </a:ext>
              </a:extLst>
            </p:cNvPr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779;p64">
              <a:extLst>
                <a:ext uri="{FF2B5EF4-FFF2-40B4-BE49-F238E27FC236}">
                  <a16:creationId xmlns:a16="http://schemas.microsoft.com/office/drawing/2014/main" id="{6DF0516A-7305-4BBD-A6AF-3A1C6D75CCA0}"/>
                </a:ext>
              </a:extLst>
            </p:cNvPr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780;p64">
              <a:extLst>
                <a:ext uri="{FF2B5EF4-FFF2-40B4-BE49-F238E27FC236}">
                  <a16:creationId xmlns:a16="http://schemas.microsoft.com/office/drawing/2014/main" id="{DA3551C0-67B9-4657-AEE0-D6345F12E057}"/>
                </a:ext>
              </a:extLst>
            </p:cNvPr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81;p64">
              <a:extLst>
                <a:ext uri="{FF2B5EF4-FFF2-40B4-BE49-F238E27FC236}">
                  <a16:creationId xmlns:a16="http://schemas.microsoft.com/office/drawing/2014/main" id="{E9F9EC83-8429-42DC-AFA8-27FB6661B355}"/>
                </a:ext>
              </a:extLst>
            </p:cNvPr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82;p64">
              <a:extLst>
                <a:ext uri="{FF2B5EF4-FFF2-40B4-BE49-F238E27FC236}">
                  <a16:creationId xmlns:a16="http://schemas.microsoft.com/office/drawing/2014/main" id="{86A28570-C084-43CB-8ECB-7F59AA2225DB}"/>
                </a:ext>
              </a:extLst>
            </p:cNvPr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783;p64">
              <a:extLst>
                <a:ext uri="{FF2B5EF4-FFF2-40B4-BE49-F238E27FC236}">
                  <a16:creationId xmlns:a16="http://schemas.microsoft.com/office/drawing/2014/main" id="{EAAB30B0-F578-464B-9CD7-AEF9553C9F7F}"/>
                </a:ext>
              </a:extLst>
            </p:cNvPr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784;p64">
              <a:extLst>
                <a:ext uri="{FF2B5EF4-FFF2-40B4-BE49-F238E27FC236}">
                  <a16:creationId xmlns:a16="http://schemas.microsoft.com/office/drawing/2014/main" id="{2F859F68-9190-4686-AF14-E2551158528E}"/>
                </a:ext>
              </a:extLst>
            </p:cNvPr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785;p64">
              <a:extLst>
                <a:ext uri="{FF2B5EF4-FFF2-40B4-BE49-F238E27FC236}">
                  <a16:creationId xmlns:a16="http://schemas.microsoft.com/office/drawing/2014/main" id="{252CAA4E-5D46-45AB-82F2-01928D906DF2}"/>
                </a:ext>
              </a:extLst>
            </p:cNvPr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786;p64">
              <a:extLst>
                <a:ext uri="{FF2B5EF4-FFF2-40B4-BE49-F238E27FC236}">
                  <a16:creationId xmlns:a16="http://schemas.microsoft.com/office/drawing/2014/main" id="{CB468BAF-DFD7-4C79-B16D-C326F23FF6A5}"/>
                </a:ext>
              </a:extLst>
            </p:cNvPr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787;p64">
              <a:extLst>
                <a:ext uri="{FF2B5EF4-FFF2-40B4-BE49-F238E27FC236}">
                  <a16:creationId xmlns:a16="http://schemas.microsoft.com/office/drawing/2014/main" id="{40D5B4B8-E478-4979-ABE1-BEBA61840CCD}"/>
                </a:ext>
              </a:extLst>
            </p:cNvPr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788;p64">
              <a:extLst>
                <a:ext uri="{FF2B5EF4-FFF2-40B4-BE49-F238E27FC236}">
                  <a16:creationId xmlns:a16="http://schemas.microsoft.com/office/drawing/2014/main" id="{5835C59B-E3DC-4F64-A1D4-31A884FBE14B}"/>
                </a:ext>
              </a:extLst>
            </p:cNvPr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789;p64">
              <a:extLst>
                <a:ext uri="{FF2B5EF4-FFF2-40B4-BE49-F238E27FC236}">
                  <a16:creationId xmlns:a16="http://schemas.microsoft.com/office/drawing/2014/main" id="{863241D6-6C90-4435-BC1B-909790827484}"/>
                </a:ext>
              </a:extLst>
            </p:cNvPr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790;p64">
              <a:extLst>
                <a:ext uri="{FF2B5EF4-FFF2-40B4-BE49-F238E27FC236}">
                  <a16:creationId xmlns:a16="http://schemas.microsoft.com/office/drawing/2014/main" id="{A8A4350B-B96C-4665-B6B5-C4E06B1AB802}"/>
                </a:ext>
              </a:extLst>
            </p:cNvPr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791;p64">
              <a:extLst>
                <a:ext uri="{FF2B5EF4-FFF2-40B4-BE49-F238E27FC236}">
                  <a16:creationId xmlns:a16="http://schemas.microsoft.com/office/drawing/2014/main" id="{612AF22E-4719-41F5-A938-31872239457B}"/>
                </a:ext>
              </a:extLst>
            </p:cNvPr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792;p64">
              <a:extLst>
                <a:ext uri="{FF2B5EF4-FFF2-40B4-BE49-F238E27FC236}">
                  <a16:creationId xmlns:a16="http://schemas.microsoft.com/office/drawing/2014/main" id="{3BCD8F3B-F39D-4D67-AB7C-0519528B51A7}"/>
                </a:ext>
              </a:extLst>
            </p:cNvPr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793;p64">
              <a:extLst>
                <a:ext uri="{FF2B5EF4-FFF2-40B4-BE49-F238E27FC236}">
                  <a16:creationId xmlns:a16="http://schemas.microsoft.com/office/drawing/2014/main" id="{847DCA88-6485-4654-B631-8F02872FF24E}"/>
                </a:ext>
              </a:extLst>
            </p:cNvPr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794;p64">
              <a:extLst>
                <a:ext uri="{FF2B5EF4-FFF2-40B4-BE49-F238E27FC236}">
                  <a16:creationId xmlns:a16="http://schemas.microsoft.com/office/drawing/2014/main" id="{3E671C99-6F9E-4D7F-84C4-E627A48B131A}"/>
                </a:ext>
              </a:extLst>
            </p:cNvPr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795;p64">
              <a:extLst>
                <a:ext uri="{FF2B5EF4-FFF2-40B4-BE49-F238E27FC236}">
                  <a16:creationId xmlns:a16="http://schemas.microsoft.com/office/drawing/2014/main" id="{EB354A7C-09DC-4746-A5DF-C9E79A8E966F}"/>
                </a:ext>
              </a:extLst>
            </p:cNvPr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796;p64">
              <a:extLst>
                <a:ext uri="{FF2B5EF4-FFF2-40B4-BE49-F238E27FC236}">
                  <a16:creationId xmlns:a16="http://schemas.microsoft.com/office/drawing/2014/main" id="{DD02D322-41FB-4F60-8692-D58D7A33F46F}"/>
                </a:ext>
              </a:extLst>
            </p:cNvPr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797;p64">
              <a:extLst>
                <a:ext uri="{FF2B5EF4-FFF2-40B4-BE49-F238E27FC236}">
                  <a16:creationId xmlns:a16="http://schemas.microsoft.com/office/drawing/2014/main" id="{B32AF8DC-1B83-435A-9067-942A203196CA}"/>
                </a:ext>
              </a:extLst>
            </p:cNvPr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798;p64">
              <a:extLst>
                <a:ext uri="{FF2B5EF4-FFF2-40B4-BE49-F238E27FC236}">
                  <a16:creationId xmlns:a16="http://schemas.microsoft.com/office/drawing/2014/main" id="{56CDDBFD-3D24-4152-8ACC-1C2992AEF37A}"/>
                </a:ext>
              </a:extLst>
            </p:cNvPr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799;p64">
              <a:extLst>
                <a:ext uri="{FF2B5EF4-FFF2-40B4-BE49-F238E27FC236}">
                  <a16:creationId xmlns:a16="http://schemas.microsoft.com/office/drawing/2014/main" id="{A619CE7C-1C92-4FDF-A40B-96C346D18FE8}"/>
                </a:ext>
              </a:extLst>
            </p:cNvPr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800;p64">
              <a:extLst>
                <a:ext uri="{FF2B5EF4-FFF2-40B4-BE49-F238E27FC236}">
                  <a16:creationId xmlns:a16="http://schemas.microsoft.com/office/drawing/2014/main" id="{8CAFC8B7-1563-41BD-AFBD-D36A98DB3118}"/>
                </a:ext>
              </a:extLst>
            </p:cNvPr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801;p64">
              <a:extLst>
                <a:ext uri="{FF2B5EF4-FFF2-40B4-BE49-F238E27FC236}">
                  <a16:creationId xmlns:a16="http://schemas.microsoft.com/office/drawing/2014/main" id="{A9B8EC39-F336-4143-9456-F9D5D98C1B65}"/>
                </a:ext>
              </a:extLst>
            </p:cNvPr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802;p64">
              <a:extLst>
                <a:ext uri="{FF2B5EF4-FFF2-40B4-BE49-F238E27FC236}">
                  <a16:creationId xmlns:a16="http://schemas.microsoft.com/office/drawing/2014/main" id="{1A424FA2-4300-4007-8A25-F4110F6B1D3D}"/>
                </a:ext>
              </a:extLst>
            </p:cNvPr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803;p64">
              <a:extLst>
                <a:ext uri="{FF2B5EF4-FFF2-40B4-BE49-F238E27FC236}">
                  <a16:creationId xmlns:a16="http://schemas.microsoft.com/office/drawing/2014/main" id="{DF325237-569D-4F3B-8642-5B8B9B27472A}"/>
                </a:ext>
              </a:extLst>
            </p:cNvPr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804;p64">
              <a:extLst>
                <a:ext uri="{FF2B5EF4-FFF2-40B4-BE49-F238E27FC236}">
                  <a16:creationId xmlns:a16="http://schemas.microsoft.com/office/drawing/2014/main" id="{68E921C6-81C3-4A12-A869-49E7CEB5E824}"/>
                </a:ext>
              </a:extLst>
            </p:cNvPr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805;p64">
              <a:extLst>
                <a:ext uri="{FF2B5EF4-FFF2-40B4-BE49-F238E27FC236}">
                  <a16:creationId xmlns:a16="http://schemas.microsoft.com/office/drawing/2014/main" id="{8CA0949C-8EAE-4E2D-B5F8-CCF9F1704433}"/>
                </a:ext>
              </a:extLst>
            </p:cNvPr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806;p64">
              <a:extLst>
                <a:ext uri="{FF2B5EF4-FFF2-40B4-BE49-F238E27FC236}">
                  <a16:creationId xmlns:a16="http://schemas.microsoft.com/office/drawing/2014/main" id="{483955DA-A367-4936-8A76-7F057917656E}"/>
                </a:ext>
              </a:extLst>
            </p:cNvPr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807;p64">
              <a:extLst>
                <a:ext uri="{FF2B5EF4-FFF2-40B4-BE49-F238E27FC236}">
                  <a16:creationId xmlns:a16="http://schemas.microsoft.com/office/drawing/2014/main" id="{84239FF7-21B9-484B-AAFB-3BE367D48DB8}"/>
                </a:ext>
              </a:extLst>
            </p:cNvPr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808;p64">
              <a:extLst>
                <a:ext uri="{FF2B5EF4-FFF2-40B4-BE49-F238E27FC236}">
                  <a16:creationId xmlns:a16="http://schemas.microsoft.com/office/drawing/2014/main" id="{C92B1500-1824-42C3-93A0-0FD72D47CBF7}"/>
                </a:ext>
              </a:extLst>
            </p:cNvPr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809;p64">
              <a:extLst>
                <a:ext uri="{FF2B5EF4-FFF2-40B4-BE49-F238E27FC236}">
                  <a16:creationId xmlns:a16="http://schemas.microsoft.com/office/drawing/2014/main" id="{39D071A6-5768-4A32-8442-5BAD54A9DEC6}"/>
                </a:ext>
              </a:extLst>
            </p:cNvPr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810;p64">
              <a:extLst>
                <a:ext uri="{FF2B5EF4-FFF2-40B4-BE49-F238E27FC236}">
                  <a16:creationId xmlns:a16="http://schemas.microsoft.com/office/drawing/2014/main" id="{188046A1-2554-43AC-ACF2-684D48CE4675}"/>
                </a:ext>
              </a:extLst>
            </p:cNvPr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811;p64">
              <a:extLst>
                <a:ext uri="{FF2B5EF4-FFF2-40B4-BE49-F238E27FC236}">
                  <a16:creationId xmlns:a16="http://schemas.microsoft.com/office/drawing/2014/main" id="{FE1C6D86-FB37-4687-BBC8-6753C5C72B61}"/>
                </a:ext>
              </a:extLst>
            </p:cNvPr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812;p64">
              <a:extLst>
                <a:ext uri="{FF2B5EF4-FFF2-40B4-BE49-F238E27FC236}">
                  <a16:creationId xmlns:a16="http://schemas.microsoft.com/office/drawing/2014/main" id="{57E72D3A-C819-472B-81E3-F9C1AE90C811}"/>
                </a:ext>
              </a:extLst>
            </p:cNvPr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813;p64">
              <a:extLst>
                <a:ext uri="{FF2B5EF4-FFF2-40B4-BE49-F238E27FC236}">
                  <a16:creationId xmlns:a16="http://schemas.microsoft.com/office/drawing/2014/main" id="{F6FA4985-9046-4AC8-92F2-21CFF115A001}"/>
                </a:ext>
              </a:extLst>
            </p:cNvPr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814;p64">
              <a:extLst>
                <a:ext uri="{FF2B5EF4-FFF2-40B4-BE49-F238E27FC236}">
                  <a16:creationId xmlns:a16="http://schemas.microsoft.com/office/drawing/2014/main" id="{1F0EE826-3FC8-4023-AA0C-59C5B237108E}"/>
                </a:ext>
              </a:extLst>
            </p:cNvPr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815;p64">
              <a:extLst>
                <a:ext uri="{FF2B5EF4-FFF2-40B4-BE49-F238E27FC236}">
                  <a16:creationId xmlns:a16="http://schemas.microsoft.com/office/drawing/2014/main" id="{8D371E2A-96F9-4A7B-B0DB-8403D7901EDD}"/>
                </a:ext>
              </a:extLst>
            </p:cNvPr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816;p64">
              <a:extLst>
                <a:ext uri="{FF2B5EF4-FFF2-40B4-BE49-F238E27FC236}">
                  <a16:creationId xmlns:a16="http://schemas.microsoft.com/office/drawing/2014/main" id="{1C33A5F1-7BCE-4E58-BE2E-B6E68A7B9F6E}"/>
                </a:ext>
              </a:extLst>
            </p:cNvPr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817;p64">
              <a:extLst>
                <a:ext uri="{FF2B5EF4-FFF2-40B4-BE49-F238E27FC236}">
                  <a16:creationId xmlns:a16="http://schemas.microsoft.com/office/drawing/2014/main" id="{6A411917-46C0-4FCD-BF4A-8579A676F74A}"/>
                </a:ext>
              </a:extLst>
            </p:cNvPr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818;p64">
              <a:extLst>
                <a:ext uri="{FF2B5EF4-FFF2-40B4-BE49-F238E27FC236}">
                  <a16:creationId xmlns:a16="http://schemas.microsoft.com/office/drawing/2014/main" id="{1AF53C77-037B-4C08-8731-4A8881B5A69A}"/>
                </a:ext>
              </a:extLst>
            </p:cNvPr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819;p64">
              <a:extLst>
                <a:ext uri="{FF2B5EF4-FFF2-40B4-BE49-F238E27FC236}">
                  <a16:creationId xmlns:a16="http://schemas.microsoft.com/office/drawing/2014/main" id="{5149CB8E-2EBE-4215-91E0-9C25DFF465EE}"/>
                </a:ext>
              </a:extLst>
            </p:cNvPr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820;p64">
              <a:extLst>
                <a:ext uri="{FF2B5EF4-FFF2-40B4-BE49-F238E27FC236}">
                  <a16:creationId xmlns:a16="http://schemas.microsoft.com/office/drawing/2014/main" id="{0E347E2E-8C5C-44D5-BB5A-C915D7781AB0}"/>
                </a:ext>
              </a:extLst>
            </p:cNvPr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821;p64">
              <a:extLst>
                <a:ext uri="{FF2B5EF4-FFF2-40B4-BE49-F238E27FC236}">
                  <a16:creationId xmlns:a16="http://schemas.microsoft.com/office/drawing/2014/main" id="{26A654A9-315A-4B47-8C0E-A1155C4432A3}"/>
                </a:ext>
              </a:extLst>
            </p:cNvPr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822;p64">
              <a:extLst>
                <a:ext uri="{FF2B5EF4-FFF2-40B4-BE49-F238E27FC236}">
                  <a16:creationId xmlns:a16="http://schemas.microsoft.com/office/drawing/2014/main" id="{B3110CAC-66BE-427B-9A7C-7C7AFEB9CCD9}"/>
                </a:ext>
              </a:extLst>
            </p:cNvPr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823;p64">
              <a:extLst>
                <a:ext uri="{FF2B5EF4-FFF2-40B4-BE49-F238E27FC236}">
                  <a16:creationId xmlns:a16="http://schemas.microsoft.com/office/drawing/2014/main" id="{30B4F6F8-8936-4AFD-8678-09C17C14ACED}"/>
                </a:ext>
              </a:extLst>
            </p:cNvPr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824;p64">
              <a:extLst>
                <a:ext uri="{FF2B5EF4-FFF2-40B4-BE49-F238E27FC236}">
                  <a16:creationId xmlns:a16="http://schemas.microsoft.com/office/drawing/2014/main" id="{786456B4-A80A-4FBB-A36A-F24FDBAB4372}"/>
                </a:ext>
              </a:extLst>
            </p:cNvPr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825;p64">
              <a:extLst>
                <a:ext uri="{FF2B5EF4-FFF2-40B4-BE49-F238E27FC236}">
                  <a16:creationId xmlns:a16="http://schemas.microsoft.com/office/drawing/2014/main" id="{C7E3E6BB-DEA8-4C19-814B-603E791E4F2D}"/>
                </a:ext>
              </a:extLst>
            </p:cNvPr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826;p64">
              <a:extLst>
                <a:ext uri="{FF2B5EF4-FFF2-40B4-BE49-F238E27FC236}">
                  <a16:creationId xmlns:a16="http://schemas.microsoft.com/office/drawing/2014/main" id="{B0D02662-720A-4BD2-B783-D495EDA8B076}"/>
                </a:ext>
              </a:extLst>
            </p:cNvPr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827;p64">
              <a:extLst>
                <a:ext uri="{FF2B5EF4-FFF2-40B4-BE49-F238E27FC236}">
                  <a16:creationId xmlns:a16="http://schemas.microsoft.com/office/drawing/2014/main" id="{D2957C4C-7E2D-49A0-97D7-002508CF0FD9}"/>
                </a:ext>
              </a:extLst>
            </p:cNvPr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828;p64">
              <a:extLst>
                <a:ext uri="{FF2B5EF4-FFF2-40B4-BE49-F238E27FC236}">
                  <a16:creationId xmlns:a16="http://schemas.microsoft.com/office/drawing/2014/main" id="{E7A86C75-8654-41B2-ABCC-8A89477F2860}"/>
                </a:ext>
              </a:extLst>
            </p:cNvPr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829;p64">
              <a:extLst>
                <a:ext uri="{FF2B5EF4-FFF2-40B4-BE49-F238E27FC236}">
                  <a16:creationId xmlns:a16="http://schemas.microsoft.com/office/drawing/2014/main" id="{B2C48744-4373-4278-8765-AC6BE88B01C6}"/>
                </a:ext>
              </a:extLst>
            </p:cNvPr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830;p64">
              <a:extLst>
                <a:ext uri="{FF2B5EF4-FFF2-40B4-BE49-F238E27FC236}">
                  <a16:creationId xmlns:a16="http://schemas.microsoft.com/office/drawing/2014/main" id="{A6166C38-7B87-498C-8A1D-36547960BA32}"/>
                </a:ext>
              </a:extLst>
            </p:cNvPr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831;p64">
              <a:extLst>
                <a:ext uri="{FF2B5EF4-FFF2-40B4-BE49-F238E27FC236}">
                  <a16:creationId xmlns:a16="http://schemas.microsoft.com/office/drawing/2014/main" id="{86E1FE78-08C0-4B04-98C4-957B553245A2}"/>
                </a:ext>
              </a:extLst>
            </p:cNvPr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832;p64">
              <a:extLst>
                <a:ext uri="{FF2B5EF4-FFF2-40B4-BE49-F238E27FC236}">
                  <a16:creationId xmlns:a16="http://schemas.microsoft.com/office/drawing/2014/main" id="{74EC7E45-B76D-4912-8A3E-7C7A17343CDD}"/>
                </a:ext>
              </a:extLst>
            </p:cNvPr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833;p64">
              <a:extLst>
                <a:ext uri="{FF2B5EF4-FFF2-40B4-BE49-F238E27FC236}">
                  <a16:creationId xmlns:a16="http://schemas.microsoft.com/office/drawing/2014/main" id="{54FE8FC0-76D6-4A83-806A-CCBC5ADA8C6A}"/>
                </a:ext>
              </a:extLst>
            </p:cNvPr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834;p64">
              <a:extLst>
                <a:ext uri="{FF2B5EF4-FFF2-40B4-BE49-F238E27FC236}">
                  <a16:creationId xmlns:a16="http://schemas.microsoft.com/office/drawing/2014/main" id="{4F76335B-3A82-48C2-9120-2B4408EAA068}"/>
                </a:ext>
              </a:extLst>
            </p:cNvPr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835;p64">
              <a:extLst>
                <a:ext uri="{FF2B5EF4-FFF2-40B4-BE49-F238E27FC236}">
                  <a16:creationId xmlns:a16="http://schemas.microsoft.com/office/drawing/2014/main" id="{FB644FD4-AD9C-4252-8335-6AC7C698B9CA}"/>
                </a:ext>
              </a:extLst>
            </p:cNvPr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836;p64">
              <a:extLst>
                <a:ext uri="{FF2B5EF4-FFF2-40B4-BE49-F238E27FC236}">
                  <a16:creationId xmlns:a16="http://schemas.microsoft.com/office/drawing/2014/main" id="{46198EAD-B21B-4D63-BCC1-0DCBBDA48CAA}"/>
                </a:ext>
              </a:extLst>
            </p:cNvPr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837;p64">
              <a:extLst>
                <a:ext uri="{FF2B5EF4-FFF2-40B4-BE49-F238E27FC236}">
                  <a16:creationId xmlns:a16="http://schemas.microsoft.com/office/drawing/2014/main" id="{E5C7D188-4184-4430-AE2C-983B0C53E1FA}"/>
                </a:ext>
              </a:extLst>
            </p:cNvPr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838;p64">
              <a:extLst>
                <a:ext uri="{FF2B5EF4-FFF2-40B4-BE49-F238E27FC236}">
                  <a16:creationId xmlns:a16="http://schemas.microsoft.com/office/drawing/2014/main" id="{4B1F16DA-073C-42B3-B6B5-E704287C881D}"/>
                </a:ext>
              </a:extLst>
            </p:cNvPr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839;p64">
              <a:extLst>
                <a:ext uri="{FF2B5EF4-FFF2-40B4-BE49-F238E27FC236}">
                  <a16:creationId xmlns:a16="http://schemas.microsoft.com/office/drawing/2014/main" id="{624B193E-401D-4381-B093-A6E9195E7A84}"/>
                </a:ext>
              </a:extLst>
            </p:cNvPr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840;p64">
              <a:extLst>
                <a:ext uri="{FF2B5EF4-FFF2-40B4-BE49-F238E27FC236}">
                  <a16:creationId xmlns:a16="http://schemas.microsoft.com/office/drawing/2014/main" id="{71386E5A-897D-4ED5-8EC7-22773302AA52}"/>
                </a:ext>
              </a:extLst>
            </p:cNvPr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841;p64">
              <a:extLst>
                <a:ext uri="{FF2B5EF4-FFF2-40B4-BE49-F238E27FC236}">
                  <a16:creationId xmlns:a16="http://schemas.microsoft.com/office/drawing/2014/main" id="{B3BC0266-8C0C-4AA4-BC42-5E1F22423330}"/>
                </a:ext>
              </a:extLst>
            </p:cNvPr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842;p64">
              <a:extLst>
                <a:ext uri="{FF2B5EF4-FFF2-40B4-BE49-F238E27FC236}">
                  <a16:creationId xmlns:a16="http://schemas.microsoft.com/office/drawing/2014/main" id="{1D9A8ECD-1695-4C11-8546-06D83DAF4DBF}"/>
                </a:ext>
              </a:extLst>
            </p:cNvPr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843;p64">
              <a:extLst>
                <a:ext uri="{FF2B5EF4-FFF2-40B4-BE49-F238E27FC236}">
                  <a16:creationId xmlns:a16="http://schemas.microsoft.com/office/drawing/2014/main" id="{2314C219-7930-499A-BEAD-A2FE2EB0405E}"/>
                </a:ext>
              </a:extLst>
            </p:cNvPr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844;p64">
              <a:extLst>
                <a:ext uri="{FF2B5EF4-FFF2-40B4-BE49-F238E27FC236}">
                  <a16:creationId xmlns:a16="http://schemas.microsoft.com/office/drawing/2014/main" id="{628DEEDA-2F5E-44D0-90FC-44B61574B0DC}"/>
                </a:ext>
              </a:extLst>
            </p:cNvPr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845;p64">
              <a:extLst>
                <a:ext uri="{FF2B5EF4-FFF2-40B4-BE49-F238E27FC236}">
                  <a16:creationId xmlns:a16="http://schemas.microsoft.com/office/drawing/2014/main" id="{7D6A25DA-3FC6-4E62-B4D3-80624EE6B9B7}"/>
                </a:ext>
              </a:extLst>
            </p:cNvPr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846;p64">
              <a:extLst>
                <a:ext uri="{FF2B5EF4-FFF2-40B4-BE49-F238E27FC236}">
                  <a16:creationId xmlns:a16="http://schemas.microsoft.com/office/drawing/2014/main" id="{670C97DA-F3B5-406A-8E88-86CDE37C1628}"/>
                </a:ext>
              </a:extLst>
            </p:cNvPr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847;p64">
              <a:extLst>
                <a:ext uri="{FF2B5EF4-FFF2-40B4-BE49-F238E27FC236}">
                  <a16:creationId xmlns:a16="http://schemas.microsoft.com/office/drawing/2014/main" id="{0CE9982F-F5CA-4BB2-BC75-87A9772FE24F}"/>
                </a:ext>
              </a:extLst>
            </p:cNvPr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848;p64">
              <a:extLst>
                <a:ext uri="{FF2B5EF4-FFF2-40B4-BE49-F238E27FC236}">
                  <a16:creationId xmlns:a16="http://schemas.microsoft.com/office/drawing/2014/main" id="{199B061A-3FEF-4836-8D59-F5CE2BD9225A}"/>
                </a:ext>
              </a:extLst>
            </p:cNvPr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849;p64">
              <a:extLst>
                <a:ext uri="{FF2B5EF4-FFF2-40B4-BE49-F238E27FC236}">
                  <a16:creationId xmlns:a16="http://schemas.microsoft.com/office/drawing/2014/main" id="{F08C863C-C8E2-493E-8F69-1AD6598AD7DE}"/>
                </a:ext>
              </a:extLst>
            </p:cNvPr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850;p64">
              <a:extLst>
                <a:ext uri="{FF2B5EF4-FFF2-40B4-BE49-F238E27FC236}">
                  <a16:creationId xmlns:a16="http://schemas.microsoft.com/office/drawing/2014/main" id="{142EDD9E-261B-4F20-89EF-3D543A4C39C7}"/>
                </a:ext>
              </a:extLst>
            </p:cNvPr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851;p64">
              <a:extLst>
                <a:ext uri="{FF2B5EF4-FFF2-40B4-BE49-F238E27FC236}">
                  <a16:creationId xmlns:a16="http://schemas.microsoft.com/office/drawing/2014/main" id="{289E5FBE-347C-4412-A9E6-1131222E682C}"/>
                </a:ext>
              </a:extLst>
            </p:cNvPr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852;p64">
              <a:extLst>
                <a:ext uri="{FF2B5EF4-FFF2-40B4-BE49-F238E27FC236}">
                  <a16:creationId xmlns:a16="http://schemas.microsoft.com/office/drawing/2014/main" id="{9014548A-BD85-4F09-AC2E-EC31316D342B}"/>
                </a:ext>
              </a:extLst>
            </p:cNvPr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853;p64">
              <a:extLst>
                <a:ext uri="{FF2B5EF4-FFF2-40B4-BE49-F238E27FC236}">
                  <a16:creationId xmlns:a16="http://schemas.microsoft.com/office/drawing/2014/main" id="{9B3F234A-30FB-4753-A8D6-4696826AB16A}"/>
                </a:ext>
              </a:extLst>
            </p:cNvPr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854;p64">
              <a:extLst>
                <a:ext uri="{FF2B5EF4-FFF2-40B4-BE49-F238E27FC236}">
                  <a16:creationId xmlns:a16="http://schemas.microsoft.com/office/drawing/2014/main" id="{C1AF997A-0104-49A2-B91F-09B5945A61BE}"/>
                </a:ext>
              </a:extLst>
            </p:cNvPr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855;p64">
              <a:extLst>
                <a:ext uri="{FF2B5EF4-FFF2-40B4-BE49-F238E27FC236}">
                  <a16:creationId xmlns:a16="http://schemas.microsoft.com/office/drawing/2014/main" id="{831A39C5-23C8-4AC4-8A62-E07ED8346DBB}"/>
                </a:ext>
              </a:extLst>
            </p:cNvPr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856;p64">
              <a:extLst>
                <a:ext uri="{FF2B5EF4-FFF2-40B4-BE49-F238E27FC236}">
                  <a16:creationId xmlns:a16="http://schemas.microsoft.com/office/drawing/2014/main" id="{292637EB-8A88-4A68-9DDF-910CA91AF350}"/>
                </a:ext>
              </a:extLst>
            </p:cNvPr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857;p64">
              <a:extLst>
                <a:ext uri="{FF2B5EF4-FFF2-40B4-BE49-F238E27FC236}">
                  <a16:creationId xmlns:a16="http://schemas.microsoft.com/office/drawing/2014/main" id="{6C53C5C3-3F82-4305-B25F-136B6D1320DA}"/>
                </a:ext>
              </a:extLst>
            </p:cNvPr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858;p64">
              <a:extLst>
                <a:ext uri="{FF2B5EF4-FFF2-40B4-BE49-F238E27FC236}">
                  <a16:creationId xmlns:a16="http://schemas.microsoft.com/office/drawing/2014/main" id="{7C802C91-7A7C-479A-8FF3-1702E86E822E}"/>
                </a:ext>
              </a:extLst>
            </p:cNvPr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859;p64">
              <a:extLst>
                <a:ext uri="{FF2B5EF4-FFF2-40B4-BE49-F238E27FC236}">
                  <a16:creationId xmlns:a16="http://schemas.microsoft.com/office/drawing/2014/main" id="{C16425CE-27D7-4125-A54D-B36FEE99897D}"/>
                </a:ext>
              </a:extLst>
            </p:cNvPr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860;p64">
              <a:extLst>
                <a:ext uri="{FF2B5EF4-FFF2-40B4-BE49-F238E27FC236}">
                  <a16:creationId xmlns:a16="http://schemas.microsoft.com/office/drawing/2014/main" id="{F157C794-BFF8-47C1-BC68-8F2B337E95F6}"/>
                </a:ext>
              </a:extLst>
            </p:cNvPr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861;p64">
              <a:extLst>
                <a:ext uri="{FF2B5EF4-FFF2-40B4-BE49-F238E27FC236}">
                  <a16:creationId xmlns:a16="http://schemas.microsoft.com/office/drawing/2014/main" id="{9E603A00-B9A7-48E2-8976-AFD1F255452F}"/>
                </a:ext>
              </a:extLst>
            </p:cNvPr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862;p64">
              <a:extLst>
                <a:ext uri="{FF2B5EF4-FFF2-40B4-BE49-F238E27FC236}">
                  <a16:creationId xmlns:a16="http://schemas.microsoft.com/office/drawing/2014/main" id="{EF8A5A8F-5FAA-44F0-AA6E-5443F8938706}"/>
                </a:ext>
              </a:extLst>
            </p:cNvPr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863;p64">
              <a:extLst>
                <a:ext uri="{FF2B5EF4-FFF2-40B4-BE49-F238E27FC236}">
                  <a16:creationId xmlns:a16="http://schemas.microsoft.com/office/drawing/2014/main" id="{87B4EEF9-BD49-4DB5-B2B6-B8BE2ED67B1A}"/>
                </a:ext>
              </a:extLst>
            </p:cNvPr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864;p64">
              <a:extLst>
                <a:ext uri="{FF2B5EF4-FFF2-40B4-BE49-F238E27FC236}">
                  <a16:creationId xmlns:a16="http://schemas.microsoft.com/office/drawing/2014/main" id="{69E9ECB4-2521-4A7E-87DE-217C7C9A1103}"/>
                </a:ext>
              </a:extLst>
            </p:cNvPr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865;p64">
              <a:extLst>
                <a:ext uri="{FF2B5EF4-FFF2-40B4-BE49-F238E27FC236}">
                  <a16:creationId xmlns:a16="http://schemas.microsoft.com/office/drawing/2014/main" id="{47C024BA-3499-406E-B676-7F8788C21488}"/>
                </a:ext>
              </a:extLst>
            </p:cNvPr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866;p64">
              <a:extLst>
                <a:ext uri="{FF2B5EF4-FFF2-40B4-BE49-F238E27FC236}">
                  <a16:creationId xmlns:a16="http://schemas.microsoft.com/office/drawing/2014/main" id="{00EBD015-27DF-488F-A495-D87FE96BD93C}"/>
                </a:ext>
              </a:extLst>
            </p:cNvPr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867;p64">
              <a:extLst>
                <a:ext uri="{FF2B5EF4-FFF2-40B4-BE49-F238E27FC236}">
                  <a16:creationId xmlns:a16="http://schemas.microsoft.com/office/drawing/2014/main" id="{1CDCFCCC-D1B5-4DB4-B9DA-1F5EB1C14B06}"/>
                </a:ext>
              </a:extLst>
            </p:cNvPr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868;p64">
              <a:extLst>
                <a:ext uri="{FF2B5EF4-FFF2-40B4-BE49-F238E27FC236}">
                  <a16:creationId xmlns:a16="http://schemas.microsoft.com/office/drawing/2014/main" id="{FE806C0A-893D-4734-B04A-0438CB686953}"/>
                </a:ext>
              </a:extLst>
            </p:cNvPr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869;p64">
              <a:extLst>
                <a:ext uri="{FF2B5EF4-FFF2-40B4-BE49-F238E27FC236}">
                  <a16:creationId xmlns:a16="http://schemas.microsoft.com/office/drawing/2014/main" id="{48DF160C-AFF0-4FCC-8D0B-3FCF466F07CB}"/>
                </a:ext>
              </a:extLst>
            </p:cNvPr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870;p64">
              <a:extLst>
                <a:ext uri="{FF2B5EF4-FFF2-40B4-BE49-F238E27FC236}">
                  <a16:creationId xmlns:a16="http://schemas.microsoft.com/office/drawing/2014/main" id="{786FFFE5-48B7-46A3-B729-F90E3414A2CA}"/>
                </a:ext>
              </a:extLst>
            </p:cNvPr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871;p64">
              <a:extLst>
                <a:ext uri="{FF2B5EF4-FFF2-40B4-BE49-F238E27FC236}">
                  <a16:creationId xmlns:a16="http://schemas.microsoft.com/office/drawing/2014/main" id="{B8CC4715-CA18-4052-B61E-1CFF1D33BC41}"/>
                </a:ext>
              </a:extLst>
            </p:cNvPr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872;p64">
              <a:extLst>
                <a:ext uri="{FF2B5EF4-FFF2-40B4-BE49-F238E27FC236}">
                  <a16:creationId xmlns:a16="http://schemas.microsoft.com/office/drawing/2014/main" id="{51929572-5D47-46AF-9D0F-09ADBABE70D9}"/>
                </a:ext>
              </a:extLst>
            </p:cNvPr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873;p64">
              <a:extLst>
                <a:ext uri="{FF2B5EF4-FFF2-40B4-BE49-F238E27FC236}">
                  <a16:creationId xmlns:a16="http://schemas.microsoft.com/office/drawing/2014/main" id="{2B4532C7-A73A-422F-A3B1-B780D4F53ED5}"/>
                </a:ext>
              </a:extLst>
            </p:cNvPr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874;p64">
              <a:extLst>
                <a:ext uri="{FF2B5EF4-FFF2-40B4-BE49-F238E27FC236}">
                  <a16:creationId xmlns:a16="http://schemas.microsoft.com/office/drawing/2014/main" id="{1538D9E6-BF6B-4FE1-91D0-14EAE56BBAE4}"/>
                </a:ext>
              </a:extLst>
            </p:cNvPr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875;p64">
              <a:extLst>
                <a:ext uri="{FF2B5EF4-FFF2-40B4-BE49-F238E27FC236}">
                  <a16:creationId xmlns:a16="http://schemas.microsoft.com/office/drawing/2014/main" id="{2A4FF6FC-E3FD-4A5A-9DD2-E77F4F999CB9}"/>
                </a:ext>
              </a:extLst>
            </p:cNvPr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876;p64">
              <a:extLst>
                <a:ext uri="{FF2B5EF4-FFF2-40B4-BE49-F238E27FC236}">
                  <a16:creationId xmlns:a16="http://schemas.microsoft.com/office/drawing/2014/main" id="{4E81DB11-D37F-4C46-A6A5-5CDF9E7622B1}"/>
                </a:ext>
              </a:extLst>
            </p:cNvPr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877;p64">
              <a:extLst>
                <a:ext uri="{FF2B5EF4-FFF2-40B4-BE49-F238E27FC236}">
                  <a16:creationId xmlns:a16="http://schemas.microsoft.com/office/drawing/2014/main" id="{B3898A6F-0068-47C5-968C-FE205ACEFC33}"/>
                </a:ext>
              </a:extLst>
            </p:cNvPr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878;p64">
              <a:extLst>
                <a:ext uri="{FF2B5EF4-FFF2-40B4-BE49-F238E27FC236}">
                  <a16:creationId xmlns:a16="http://schemas.microsoft.com/office/drawing/2014/main" id="{A186E858-3565-4D71-B6F4-24364518091A}"/>
                </a:ext>
              </a:extLst>
            </p:cNvPr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879;p64">
              <a:extLst>
                <a:ext uri="{FF2B5EF4-FFF2-40B4-BE49-F238E27FC236}">
                  <a16:creationId xmlns:a16="http://schemas.microsoft.com/office/drawing/2014/main" id="{5CAD2F43-9213-48F7-A158-458A052C6114}"/>
                </a:ext>
              </a:extLst>
            </p:cNvPr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880;p64">
              <a:extLst>
                <a:ext uri="{FF2B5EF4-FFF2-40B4-BE49-F238E27FC236}">
                  <a16:creationId xmlns:a16="http://schemas.microsoft.com/office/drawing/2014/main" id="{FE281590-7F76-48A4-820A-985D6AC55516}"/>
                </a:ext>
              </a:extLst>
            </p:cNvPr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881;p64">
              <a:extLst>
                <a:ext uri="{FF2B5EF4-FFF2-40B4-BE49-F238E27FC236}">
                  <a16:creationId xmlns:a16="http://schemas.microsoft.com/office/drawing/2014/main" id="{5AE3782B-0065-4D0C-B0E6-D52DCBC78436}"/>
                </a:ext>
              </a:extLst>
            </p:cNvPr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882;p64">
              <a:extLst>
                <a:ext uri="{FF2B5EF4-FFF2-40B4-BE49-F238E27FC236}">
                  <a16:creationId xmlns:a16="http://schemas.microsoft.com/office/drawing/2014/main" id="{6BEC9CD5-8568-4167-9BE6-0C8D79817284}"/>
                </a:ext>
              </a:extLst>
            </p:cNvPr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883;p64">
              <a:extLst>
                <a:ext uri="{FF2B5EF4-FFF2-40B4-BE49-F238E27FC236}">
                  <a16:creationId xmlns:a16="http://schemas.microsoft.com/office/drawing/2014/main" id="{A62F5CA9-D92E-4770-AAAA-A5D18C105026}"/>
                </a:ext>
              </a:extLst>
            </p:cNvPr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884;p64">
              <a:extLst>
                <a:ext uri="{FF2B5EF4-FFF2-40B4-BE49-F238E27FC236}">
                  <a16:creationId xmlns:a16="http://schemas.microsoft.com/office/drawing/2014/main" id="{24028838-5A26-47E0-BB49-AFBDCBEA08FA}"/>
                </a:ext>
              </a:extLst>
            </p:cNvPr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885;p64">
              <a:extLst>
                <a:ext uri="{FF2B5EF4-FFF2-40B4-BE49-F238E27FC236}">
                  <a16:creationId xmlns:a16="http://schemas.microsoft.com/office/drawing/2014/main" id="{16F8D1D3-A1D6-4200-B6DB-B79C6E56121D}"/>
                </a:ext>
              </a:extLst>
            </p:cNvPr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886;p64">
              <a:extLst>
                <a:ext uri="{FF2B5EF4-FFF2-40B4-BE49-F238E27FC236}">
                  <a16:creationId xmlns:a16="http://schemas.microsoft.com/office/drawing/2014/main" id="{F447B4A0-ED40-41C2-9C1A-AEA0C0EC1560}"/>
                </a:ext>
              </a:extLst>
            </p:cNvPr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887;p64">
              <a:extLst>
                <a:ext uri="{FF2B5EF4-FFF2-40B4-BE49-F238E27FC236}">
                  <a16:creationId xmlns:a16="http://schemas.microsoft.com/office/drawing/2014/main" id="{18099F94-1AA1-498F-B69A-89D2DAC025FA}"/>
                </a:ext>
              </a:extLst>
            </p:cNvPr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888;p64">
              <a:extLst>
                <a:ext uri="{FF2B5EF4-FFF2-40B4-BE49-F238E27FC236}">
                  <a16:creationId xmlns:a16="http://schemas.microsoft.com/office/drawing/2014/main" id="{29E42ADD-1F0D-42A9-944C-07F1CB1978F6}"/>
                </a:ext>
              </a:extLst>
            </p:cNvPr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889;p64">
              <a:extLst>
                <a:ext uri="{FF2B5EF4-FFF2-40B4-BE49-F238E27FC236}">
                  <a16:creationId xmlns:a16="http://schemas.microsoft.com/office/drawing/2014/main" id="{35DC42F9-91E8-4201-9A6A-6BC33534287D}"/>
                </a:ext>
              </a:extLst>
            </p:cNvPr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890;p64">
              <a:extLst>
                <a:ext uri="{FF2B5EF4-FFF2-40B4-BE49-F238E27FC236}">
                  <a16:creationId xmlns:a16="http://schemas.microsoft.com/office/drawing/2014/main" id="{1954EC76-233E-4395-9F97-EA3EB492D309}"/>
                </a:ext>
              </a:extLst>
            </p:cNvPr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891;p64">
              <a:extLst>
                <a:ext uri="{FF2B5EF4-FFF2-40B4-BE49-F238E27FC236}">
                  <a16:creationId xmlns:a16="http://schemas.microsoft.com/office/drawing/2014/main" id="{5996F672-FAE0-4773-A51C-0B29E768CF96}"/>
                </a:ext>
              </a:extLst>
            </p:cNvPr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892;p64">
              <a:extLst>
                <a:ext uri="{FF2B5EF4-FFF2-40B4-BE49-F238E27FC236}">
                  <a16:creationId xmlns:a16="http://schemas.microsoft.com/office/drawing/2014/main" id="{19FED171-4EE6-4192-9F26-72D43F0E356B}"/>
                </a:ext>
              </a:extLst>
            </p:cNvPr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893;p64">
              <a:extLst>
                <a:ext uri="{FF2B5EF4-FFF2-40B4-BE49-F238E27FC236}">
                  <a16:creationId xmlns:a16="http://schemas.microsoft.com/office/drawing/2014/main" id="{3582B186-00A2-407F-BBEE-3246FC4FC002}"/>
                </a:ext>
              </a:extLst>
            </p:cNvPr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894;p64">
              <a:extLst>
                <a:ext uri="{FF2B5EF4-FFF2-40B4-BE49-F238E27FC236}">
                  <a16:creationId xmlns:a16="http://schemas.microsoft.com/office/drawing/2014/main" id="{2FA1D5EB-B9A5-46B8-887C-40B4613C722E}"/>
                </a:ext>
              </a:extLst>
            </p:cNvPr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895;p64">
              <a:extLst>
                <a:ext uri="{FF2B5EF4-FFF2-40B4-BE49-F238E27FC236}">
                  <a16:creationId xmlns:a16="http://schemas.microsoft.com/office/drawing/2014/main" id="{24C0770E-0F4C-4C4A-8ABC-A08DE55CEB26}"/>
                </a:ext>
              </a:extLst>
            </p:cNvPr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896;p64">
              <a:extLst>
                <a:ext uri="{FF2B5EF4-FFF2-40B4-BE49-F238E27FC236}">
                  <a16:creationId xmlns:a16="http://schemas.microsoft.com/office/drawing/2014/main" id="{DDC6076D-F9EA-40A8-9FAA-F5CE75FC339D}"/>
                </a:ext>
              </a:extLst>
            </p:cNvPr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897;p64">
              <a:extLst>
                <a:ext uri="{FF2B5EF4-FFF2-40B4-BE49-F238E27FC236}">
                  <a16:creationId xmlns:a16="http://schemas.microsoft.com/office/drawing/2014/main" id="{830FA8C7-E5A8-410F-A40B-6D1989142082}"/>
                </a:ext>
              </a:extLst>
            </p:cNvPr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898;p64">
              <a:extLst>
                <a:ext uri="{FF2B5EF4-FFF2-40B4-BE49-F238E27FC236}">
                  <a16:creationId xmlns:a16="http://schemas.microsoft.com/office/drawing/2014/main" id="{FACF8E78-0C99-44F4-B5CD-A670DB26A921}"/>
                </a:ext>
              </a:extLst>
            </p:cNvPr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899;p64">
              <a:extLst>
                <a:ext uri="{FF2B5EF4-FFF2-40B4-BE49-F238E27FC236}">
                  <a16:creationId xmlns:a16="http://schemas.microsoft.com/office/drawing/2014/main" id="{31155B9B-EADD-4E17-A6F9-9A2F65915C2D}"/>
                </a:ext>
              </a:extLst>
            </p:cNvPr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900;p64">
              <a:extLst>
                <a:ext uri="{FF2B5EF4-FFF2-40B4-BE49-F238E27FC236}">
                  <a16:creationId xmlns:a16="http://schemas.microsoft.com/office/drawing/2014/main" id="{644D424E-4241-4B60-95BB-19D11CB36ABF}"/>
                </a:ext>
              </a:extLst>
            </p:cNvPr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901;p64">
              <a:extLst>
                <a:ext uri="{FF2B5EF4-FFF2-40B4-BE49-F238E27FC236}">
                  <a16:creationId xmlns:a16="http://schemas.microsoft.com/office/drawing/2014/main" id="{4B0C1338-10ED-44BE-AA49-4371C99334CF}"/>
                </a:ext>
              </a:extLst>
            </p:cNvPr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902;p64">
              <a:extLst>
                <a:ext uri="{FF2B5EF4-FFF2-40B4-BE49-F238E27FC236}">
                  <a16:creationId xmlns:a16="http://schemas.microsoft.com/office/drawing/2014/main" id="{EFBDC89C-A945-4B0E-918C-FA2EF5AE278D}"/>
                </a:ext>
              </a:extLst>
            </p:cNvPr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903;p64">
              <a:extLst>
                <a:ext uri="{FF2B5EF4-FFF2-40B4-BE49-F238E27FC236}">
                  <a16:creationId xmlns:a16="http://schemas.microsoft.com/office/drawing/2014/main" id="{B578A2AD-57A9-453D-9501-0DA1154E7B7D}"/>
                </a:ext>
              </a:extLst>
            </p:cNvPr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904;p64">
              <a:extLst>
                <a:ext uri="{FF2B5EF4-FFF2-40B4-BE49-F238E27FC236}">
                  <a16:creationId xmlns:a16="http://schemas.microsoft.com/office/drawing/2014/main" id="{689D7140-5522-478D-9995-EED23B68B194}"/>
                </a:ext>
              </a:extLst>
            </p:cNvPr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905;p64">
              <a:extLst>
                <a:ext uri="{FF2B5EF4-FFF2-40B4-BE49-F238E27FC236}">
                  <a16:creationId xmlns:a16="http://schemas.microsoft.com/office/drawing/2014/main" id="{487E0AFF-A8FC-4432-BD9C-6D0164D307D9}"/>
                </a:ext>
              </a:extLst>
            </p:cNvPr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906;p64">
              <a:extLst>
                <a:ext uri="{FF2B5EF4-FFF2-40B4-BE49-F238E27FC236}">
                  <a16:creationId xmlns:a16="http://schemas.microsoft.com/office/drawing/2014/main" id="{152495FF-991B-42C9-9430-FA6FDEBAD500}"/>
                </a:ext>
              </a:extLst>
            </p:cNvPr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907;p64">
              <a:extLst>
                <a:ext uri="{FF2B5EF4-FFF2-40B4-BE49-F238E27FC236}">
                  <a16:creationId xmlns:a16="http://schemas.microsoft.com/office/drawing/2014/main" id="{E18BFEE7-04F0-4A0A-9545-1459255BFCCE}"/>
                </a:ext>
              </a:extLst>
            </p:cNvPr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908;p64">
              <a:extLst>
                <a:ext uri="{FF2B5EF4-FFF2-40B4-BE49-F238E27FC236}">
                  <a16:creationId xmlns:a16="http://schemas.microsoft.com/office/drawing/2014/main" id="{852A908A-4411-4DC0-8165-E5399B9CFA8E}"/>
                </a:ext>
              </a:extLst>
            </p:cNvPr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909;p64">
              <a:extLst>
                <a:ext uri="{FF2B5EF4-FFF2-40B4-BE49-F238E27FC236}">
                  <a16:creationId xmlns:a16="http://schemas.microsoft.com/office/drawing/2014/main" id="{BB2AA137-EC68-45CC-9D1D-24ED66D1FB35}"/>
                </a:ext>
              </a:extLst>
            </p:cNvPr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910;p64">
              <a:extLst>
                <a:ext uri="{FF2B5EF4-FFF2-40B4-BE49-F238E27FC236}">
                  <a16:creationId xmlns:a16="http://schemas.microsoft.com/office/drawing/2014/main" id="{40CF8CC6-34E8-4CF0-B5BF-DFA137F14EF6}"/>
                </a:ext>
              </a:extLst>
            </p:cNvPr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911;p64">
              <a:extLst>
                <a:ext uri="{FF2B5EF4-FFF2-40B4-BE49-F238E27FC236}">
                  <a16:creationId xmlns:a16="http://schemas.microsoft.com/office/drawing/2014/main" id="{A667C0E1-C5F2-4122-8549-1ED38123A3A0}"/>
                </a:ext>
              </a:extLst>
            </p:cNvPr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912;p64">
              <a:extLst>
                <a:ext uri="{FF2B5EF4-FFF2-40B4-BE49-F238E27FC236}">
                  <a16:creationId xmlns:a16="http://schemas.microsoft.com/office/drawing/2014/main" id="{62D3F96C-FC77-4B37-B6D0-6A7332A2A599}"/>
                </a:ext>
              </a:extLst>
            </p:cNvPr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913;p64">
              <a:extLst>
                <a:ext uri="{FF2B5EF4-FFF2-40B4-BE49-F238E27FC236}">
                  <a16:creationId xmlns:a16="http://schemas.microsoft.com/office/drawing/2014/main" id="{2B92A1CC-15BD-4AE9-833F-82C6C69FDF5F}"/>
                </a:ext>
              </a:extLst>
            </p:cNvPr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914;p64">
              <a:extLst>
                <a:ext uri="{FF2B5EF4-FFF2-40B4-BE49-F238E27FC236}">
                  <a16:creationId xmlns:a16="http://schemas.microsoft.com/office/drawing/2014/main" id="{7618578B-C849-41EA-AFC4-BD51CFE3C0FB}"/>
                </a:ext>
              </a:extLst>
            </p:cNvPr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915;p64">
              <a:extLst>
                <a:ext uri="{FF2B5EF4-FFF2-40B4-BE49-F238E27FC236}">
                  <a16:creationId xmlns:a16="http://schemas.microsoft.com/office/drawing/2014/main" id="{345E1E9A-E052-432E-B4C6-3B2990CBEC57}"/>
                </a:ext>
              </a:extLst>
            </p:cNvPr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916;p64">
              <a:extLst>
                <a:ext uri="{FF2B5EF4-FFF2-40B4-BE49-F238E27FC236}">
                  <a16:creationId xmlns:a16="http://schemas.microsoft.com/office/drawing/2014/main" id="{3436EBC6-0706-4D94-83E0-31D3D0F42785}"/>
                </a:ext>
              </a:extLst>
            </p:cNvPr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917;p64">
              <a:extLst>
                <a:ext uri="{FF2B5EF4-FFF2-40B4-BE49-F238E27FC236}">
                  <a16:creationId xmlns:a16="http://schemas.microsoft.com/office/drawing/2014/main" id="{22CA9BF7-56BD-4127-B4D3-A62BB878A7EA}"/>
                </a:ext>
              </a:extLst>
            </p:cNvPr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918;p64">
              <a:extLst>
                <a:ext uri="{FF2B5EF4-FFF2-40B4-BE49-F238E27FC236}">
                  <a16:creationId xmlns:a16="http://schemas.microsoft.com/office/drawing/2014/main" id="{8B24A98D-EA53-485D-B894-DC72928B7893}"/>
                </a:ext>
              </a:extLst>
            </p:cNvPr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919;p64">
              <a:extLst>
                <a:ext uri="{FF2B5EF4-FFF2-40B4-BE49-F238E27FC236}">
                  <a16:creationId xmlns:a16="http://schemas.microsoft.com/office/drawing/2014/main" id="{45E15A49-787F-43B4-8486-DF8135551C0D}"/>
                </a:ext>
              </a:extLst>
            </p:cNvPr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920;p64">
              <a:extLst>
                <a:ext uri="{FF2B5EF4-FFF2-40B4-BE49-F238E27FC236}">
                  <a16:creationId xmlns:a16="http://schemas.microsoft.com/office/drawing/2014/main" id="{084B6D66-C94B-4519-9E95-AE80A4F72A79}"/>
                </a:ext>
              </a:extLst>
            </p:cNvPr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921;p64">
              <a:extLst>
                <a:ext uri="{FF2B5EF4-FFF2-40B4-BE49-F238E27FC236}">
                  <a16:creationId xmlns:a16="http://schemas.microsoft.com/office/drawing/2014/main" id="{AB8F4A16-33E5-44B4-BB41-2FECB41F873E}"/>
                </a:ext>
              </a:extLst>
            </p:cNvPr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922;p64">
              <a:extLst>
                <a:ext uri="{FF2B5EF4-FFF2-40B4-BE49-F238E27FC236}">
                  <a16:creationId xmlns:a16="http://schemas.microsoft.com/office/drawing/2014/main" id="{CCCA3D0D-339E-4E11-8D51-26EF76C73426}"/>
                </a:ext>
              </a:extLst>
            </p:cNvPr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923;p64">
              <a:extLst>
                <a:ext uri="{FF2B5EF4-FFF2-40B4-BE49-F238E27FC236}">
                  <a16:creationId xmlns:a16="http://schemas.microsoft.com/office/drawing/2014/main" id="{A8D2DC43-45B9-4D57-8009-EAADB17AF46B}"/>
                </a:ext>
              </a:extLst>
            </p:cNvPr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924;p64">
              <a:extLst>
                <a:ext uri="{FF2B5EF4-FFF2-40B4-BE49-F238E27FC236}">
                  <a16:creationId xmlns:a16="http://schemas.microsoft.com/office/drawing/2014/main" id="{4AD82C2C-6BDA-4D74-91C7-F01B59571423}"/>
                </a:ext>
              </a:extLst>
            </p:cNvPr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925;p64">
              <a:extLst>
                <a:ext uri="{FF2B5EF4-FFF2-40B4-BE49-F238E27FC236}">
                  <a16:creationId xmlns:a16="http://schemas.microsoft.com/office/drawing/2014/main" id="{1AD940C2-FCD7-410D-A50B-CFF7D0434775}"/>
                </a:ext>
              </a:extLst>
            </p:cNvPr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926;p64">
              <a:extLst>
                <a:ext uri="{FF2B5EF4-FFF2-40B4-BE49-F238E27FC236}">
                  <a16:creationId xmlns:a16="http://schemas.microsoft.com/office/drawing/2014/main" id="{91E196AE-35A7-4C7C-8EE6-CCEDA17D20A5}"/>
                </a:ext>
              </a:extLst>
            </p:cNvPr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927;p64">
              <a:extLst>
                <a:ext uri="{FF2B5EF4-FFF2-40B4-BE49-F238E27FC236}">
                  <a16:creationId xmlns:a16="http://schemas.microsoft.com/office/drawing/2014/main" id="{03C5A7DC-5A69-4F58-8261-6C7BED374D4A}"/>
                </a:ext>
              </a:extLst>
            </p:cNvPr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928;p64">
              <a:extLst>
                <a:ext uri="{FF2B5EF4-FFF2-40B4-BE49-F238E27FC236}">
                  <a16:creationId xmlns:a16="http://schemas.microsoft.com/office/drawing/2014/main" id="{90F4E9D4-8D90-44A8-B99D-E82155B01B68}"/>
                </a:ext>
              </a:extLst>
            </p:cNvPr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929;p64">
              <a:extLst>
                <a:ext uri="{FF2B5EF4-FFF2-40B4-BE49-F238E27FC236}">
                  <a16:creationId xmlns:a16="http://schemas.microsoft.com/office/drawing/2014/main" id="{5C668302-35DC-44A2-81CB-6EB6171C8BDE}"/>
                </a:ext>
              </a:extLst>
            </p:cNvPr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930;p64">
              <a:extLst>
                <a:ext uri="{FF2B5EF4-FFF2-40B4-BE49-F238E27FC236}">
                  <a16:creationId xmlns:a16="http://schemas.microsoft.com/office/drawing/2014/main" id="{640EBFB4-7629-447A-9B9C-FABA329A0C61}"/>
                </a:ext>
              </a:extLst>
            </p:cNvPr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931;p64">
              <a:extLst>
                <a:ext uri="{FF2B5EF4-FFF2-40B4-BE49-F238E27FC236}">
                  <a16:creationId xmlns:a16="http://schemas.microsoft.com/office/drawing/2014/main" id="{7A748D5C-2B3E-454A-A2B5-64C5ED2A7712}"/>
                </a:ext>
              </a:extLst>
            </p:cNvPr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932;p64">
              <a:extLst>
                <a:ext uri="{FF2B5EF4-FFF2-40B4-BE49-F238E27FC236}">
                  <a16:creationId xmlns:a16="http://schemas.microsoft.com/office/drawing/2014/main" id="{3161FFF8-3E7C-4149-8375-F6B1DF487683}"/>
                </a:ext>
              </a:extLst>
            </p:cNvPr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933;p64">
              <a:extLst>
                <a:ext uri="{FF2B5EF4-FFF2-40B4-BE49-F238E27FC236}">
                  <a16:creationId xmlns:a16="http://schemas.microsoft.com/office/drawing/2014/main" id="{B1A3BBAB-A6E7-43C0-B6B6-80D072314EDC}"/>
                </a:ext>
              </a:extLst>
            </p:cNvPr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934;p64">
              <a:extLst>
                <a:ext uri="{FF2B5EF4-FFF2-40B4-BE49-F238E27FC236}">
                  <a16:creationId xmlns:a16="http://schemas.microsoft.com/office/drawing/2014/main" id="{44B26682-1544-4C05-9B60-08FA1FB2EC90}"/>
                </a:ext>
              </a:extLst>
            </p:cNvPr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935;p64">
              <a:extLst>
                <a:ext uri="{FF2B5EF4-FFF2-40B4-BE49-F238E27FC236}">
                  <a16:creationId xmlns:a16="http://schemas.microsoft.com/office/drawing/2014/main" id="{4EAA82E5-5062-4682-8B7D-C301031E3F82}"/>
                </a:ext>
              </a:extLst>
            </p:cNvPr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936;p64">
              <a:extLst>
                <a:ext uri="{FF2B5EF4-FFF2-40B4-BE49-F238E27FC236}">
                  <a16:creationId xmlns:a16="http://schemas.microsoft.com/office/drawing/2014/main" id="{9108E380-5D0D-41F6-91B3-F5164524ADCB}"/>
                </a:ext>
              </a:extLst>
            </p:cNvPr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937;p64">
              <a:extLst>
                <a:ext uri="{FF2B5EF4-FFF2-40B4-BE49-F238E27FC236}">
                  <a16:creationId xmlns:a16="http://schemas.microsoft.com/office/drawing/2014/main" id="{517503E7-1B98-4910-8BAD-DAEB48AFD1F5}"/>
                </a:ext>
              </a:extLst>
            </p:cNvPr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938;p64">
              <a:extLst>
                <a:ext uri="{FF2B5EF4-FFF2-40B4-BE49-F238E27FC236}">
                  <a16:creationId xmlns:a16="http://schemas.microsoft.com/office/drawing/2014/main" id="{C436BD49-3EC6-4796-BF17-9E9D97023BBB}"/>
                </a:ext>
              </a:extLst>
            </p:cNvPr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939;p64">
              <a:extLst>
                <a:ext uri="{FF2B5EF4-FFF2-40B4-BE49-F238E27FC236}">
                  <a16:creationId xmlns:a16="http://schemas.microsoft.com/office/drawing/2014/main" id="{03471533-254C-4AAE-B2E1-3BB96567BFBD}"/>
                </a:ext>
              </a:extLst>
            </p:cNvPr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940;p64">
              <a:extLst>
                <a:ext uri="{FF2B5EF4-FFF2-40B4-BE49-F238E27FC236}">
                  <a16:creationId xmlns:a16="http://schemas.microsoft.com/office/drawing/2014/main" id="{6B80A3DC-CB8B-4563-B563-C72020A5CF65}"/>
                </a:ext>
              </a:extLst>
            </p:cNvPr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941;p64">
              <a:extLst>
                <a:ext uri="{FF2B5EF4-FFF2-40B4-BE49-F238E27FC236}">
                  <a16:creationId xmlns:a16="http://schemas.microsoft.com/office/drawing/2014/main" id="{311ACDAD-E755-4957-9B16-544659A9411C}"/>
                </a:ext>
              </a:extLst>
            </p:cNvPr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942;p64">
              <a:extLst>
                <a:ext uri="{FF2B5EF4-FFF2-40B4-BE49-F238E27FC236}">
                  <a16:creationId xmlns:a16="http://schemas.microsoft.com/office/drawing/2014/main" id="{85D87506-9963-414A-9B95-9B512E28AA35}"/>
                </a:ext>
              </a:extLst>
            </p:cNvPr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943;p64">
              <a:extLst>
                <a:ext uri="{FF2B5EF4-FFF2-40B4-BE49-F238E27FC236}">
                  <a16:creationId xmlns:a16="http://schemas.microsoft.com/office/drawing/2014/main" id="{585EB544-2431-4C6C-AB53-A029C72D4A2E}"/>
                </a:ext>
              </a:extLst>
            </p:cNvPr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944;p64">
              <a:extLst>
                <a:ext uri="{FF2B5EF4-FFF2-40B4-BE49-F238E27FC236}">
                  <a16:creationId xmlns:a16="http://schemas.microsoft.com/office/drawing/2014/main" id="{EC45D015-16DA-49CF-8943-0F8047E04A6C}"/>
                </a:ext>
              </a:extLst>
            </p:cNvPr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4065-61D9-43DE-807A-62033370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261" y="1988700"/>
            <a:ext cx="7119728" cy="1614040"/>
          </a:xfrm>
        </p:spPr>
        <p:txBody>
          <a:bodyPr/>
          <a:lstStyle/>
          <a:p>
            <a:r>
              <a:rPr lang="lv-LV" sz="4800" dirty="0">
                <a:latin typeface="Calibri" panose="020F0502020204030204" pitchFamily="34" charset="0"/>
                <a:cs typeface="Calibri" panose="020F0502020204030204" pitchFamily="34" charset="0"/>
              </a:rPr>
              <a:t>PALDIES PAR UZMANĪBU!</a:t>
            </a:r>
          </a:p>
        </p:txBody>
      </p:sp>
      <p:grpSp>
        <p:nvGrpSpPr>
          <p:cNvPr id="3" name="Google Shape;13563;p76">
            <a:extLst>
              <a:ext uri="{FF2B5EF4-FFF2-40B4-BE49-F238E27FC236}">
                <a16:creationId xmlns:a16="http://schemas.microsoft.com/office/drawing/2014/main" id="{E1670BD8-1CCA-4F59-9370-73F7B18CD7D3}"/>
              </a:ext>
            </a:extLst>
          </p:cNvPr>
          <p:cNvGrpSpPr/>
          <p:nvPr/>
        </p:nvGrpSpPr>
        <p:grpSpPr>
          <a:xfrm rot="20410871">
            <a:off x="888547" y="3387386"/>
            <a:ext cx="1038254" cy="1157853"/>
            <a:chOff x="-40150450" y="1977325"/>
            <a:chExt cx="280400" cy="312700"/>
          </a:xfrm>
        </p:grpSpPr>
        <p:sp>
          <p:nvSpPr>
            <p:cNvPr id="4" name="Google Shape;13564;p76">
              <a:extLst>
                <a:ext uri="{FF2B5EF4-FFF2-40B4-BE49-F238E27FC236}">
                  <a16:creationId xmlns:a16="http://schemas.microsoft.com/office/drawing/2014/main" id="{E42A5239-0EFD-49BE-8403-5B60A5012C70}"/>
                </a:ext>
              </a:extLst>
            </p:cNvPr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565;p76">
              <a:extLst>
                <a:ext uri="{FF2B5EF4-FFF2-40B4-BE49-F238E27FC236}">
                  <a16:creationId xmlns:a16="http://schemas.microsoft.com/office/drawing/2014/main" id="{763A5FE9-2460-4418-A1AC-4DBEABEC0B72}"/>
                </a:ext>
              </a:extLst>
            </p:cNvPr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566;p76">
              <a:extLst>
                <a:ext uri="{FF2B5EF4-FFF2-40B4-BE49-F238E27FC236}">
                  <a16:creationId xmlns:a16="http://schemas.microsoft.com/office/drawing/2014/main" id="{872AD8C4-160D-4F03-A1C5-44B4EE0EE97E}"/>
                </a:ext>
              </a:extLst>
            </p:cNvPr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567;p76">
              <a:extLst>
                <a:ext uri="{FF2B5EF4-FFF2-40B4-BE49-F238E27FC236}">
                  <a16:creationId xmlns:a16="http://schemas.microsoft.com/office/drawing/2014/main" id="{83409900-BC95-4881-A7E5-62C3260A8807}"/>
                </a:ext>
              </a:extLst>
            </p:cNvPr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3563;p76">
            <a:extLst>
              <a:ext uri="{FF2B5EF4-FFF2-40B4-BE49-F238E27FC236}">
                <a16:creationId xmlns:a16="http://schemas.microsoft.com/office/drawing/2014/main" id="{E5CF319B-C1D2-42A7-870E-6BB5C94FC6D0}"/>
              </a:ext>
            </a:extLst>
          </p:cNvPr>
          <p:cNvGrpSpPr/>
          <p:nvPr/>
        </p:nvGrpSpPr>
        <p:grpSpPr>
          <a:xfrm rot="1888841">
            <a:off x="6912919" y="943459"/>
            <a:ext cx="330143" cy="368173"/>
            <a:chOff x="-40150450" y="1977325"/>
            <a:chExt cx="280400" cy="312700"/>
          </a:xfrm>
        </p:grpSpPr>
        <p:sp>
          <p:nvSpPr>
            <p:cNvPr id="9" name="Google Shape;13564;p76">
              <a:extLst>
                <a:ext uri="{FF2B5EF4-FFF2-40B4-BE49-F238E27FC236}">
                  <a16:creationId xmlns:a16="http://schemas.microsoft.com/office/drawing/2014/main" id="{DD01942E-0359-4A81-B495-E0CE86D03099}"/>
                </a:ext>
              </a:extLst>
            </p:cNvPr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65;p76">
              <a:extLst>
                <a:ext uri="{FF2B5EF4-FFF2-40B4-BE49-F238E27FC236}">
                  <a16:creationId xmlns:a16="http://schemas.microsoft.com/office/drawing/2014/main" id="{8595D42E-8BF9-4BE3-B6DC-E3FE2A367697}"/>
                </a:ext>
              </a:extLst>
            </p:cNvPr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66;p76">
              <a:extLst>
                <a:ext uri="{FF2B5EF4-FFF2-40B4-BE49-F238E27FC236}">
                  <a16:creationId xmlns:a16="http://schemas.microsoft.com/office/drawing/2014/main" id="{FE1CECFF-E06E-477A-9E7F-A8E85E1B48C3}"/>
                </a:ext>
              </a:extLst>
            </p:cNvPr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67;p76">
              <a:extLst>
                <a:ext uri="{FF2B5EF4-FFF2-40B4-BE49-F238E27FC236}">
                  <a16:creationId xmlns:a16="http://schemas.microsoft.com/office/drawing/2014/main" id="{5B53E859-0923-402C-AA18-A878EB3D3614}"/>
                </a:ext>
              </a:extLst>
            </p:cNvPr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563;p76">
            <a:extLst>
              <a:ext uri="{FF2B5EF4-FFF2-40B4-BE49-F238E27FC236}">
                <a16:creationId xmlns:a16="http://schemas.microsoft.com/office/drawing/2014/main" id="{9BFD8388-7270-4921-BB52-5B551E839134}"/>
              </a:ext>
            </a:extLst>
          </p:cNvPr>
          <p:cNvGrpSpPr/>
          <p:nvPr/>
        </p:nvGrpSpPr>
        <p:grpSpPr>
          <a:xfrm rot="7847836">
            <a:off x="1530086" y="268723"/>
            <a:ext cx="521701" cy="581797"/>
            <a:chOff x="-40150450" y="1977325"/>
            <a:chExt cx="280400" cy="312700"/>
          </a:xfrm>
        </p:grpSpPr>
        <p:sp>
          <p:nvSpPr>
            <p:cNvPr id="14" name="Google Shape;13564;p76">
              <a:extLst>
                <a:ext uri="{FF2B5EF4-FFF2-40B4-BE49-F238E27FC236}">
                  <a16:creationId xmlns:a16="http://schemas.microsoft.com/office/drawing/2014/main" id="{9F8B32E4-D4A3-43F4-8F59-1460B386D621}"/>
                </a:ext>
              </a:extLst>
            </p:cNvPr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65;p76">
              <a:extLst>
                <a:ext uri="{FF2B5EF4-FFF2-40B4-BE49-F238E27FC236}">
                  <a16:creationId xmlns:a16="http://schemas.microsoft.com/office/drawing/2014/main" id="{538852DA-7591-4898-A4ED-A66853E59DA9}"/>
                </a:ext>
              </a:extLst>
            </p:cNvPr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66;p76">
              <a:extLst>
                <a:ext uri="{FF2B5EF4-FFF2-40B4-BE49-F238E27FC236}">
                  <a16:creationId xmlns:a16="http://schemas.microsoft.com/office/drawing/2014/main" id="{6490238D-C928-4E85-BB21-28782D668539}"/>
                </a:ext>
              </a:extLst>
            </p:cNvPr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567;p76">
              <a:extLst>
                <a:ext uri="{FF2B5EF4-FFF2-40B4-BE49-F238E27FC236}">
                  <a16:creationId xmlns:a16="http://schemas.microsoft.com/office/drawing/2014/main" id="{4F0A817E-20F5-42AC-AE93-37A3917ACB5E}"/>
                </a:ext>
              </a:extLst>
            </p:cNvPr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3563;p76">
            <a:extLst>
              <a:ext uri="{FF2B5EF4-FFF2-40B4-BE49-F238E27FC236}">
                <a16:creationId xmlns:a16="http://schemas.microsoft.com/office/drawing/2014/main" id="{072C0495-4F0A-482E-A71F-6EA070248E48}"/>
              </a:ext>
            </a:extLst>
          </p:cNvPr>
          <p:cNvGrpSpPr/>
          <p:nvPr/>
        </p:nvGrpSpPr>
        <p:grpSpPr>
          <a:xfrm rot="13679584">
            <a:off x="6879665" y="3901366"/>
            <a:ext cx="556731" cy="620862"/>
            <a:chOff x="-40150450" y="1977325"/>
            <a:chExt cx="280400" cy="312700"/>
          </a:xfrm>
        </p:grpSpPr>
        <p:sp>
          <p:nvSpPr>
            <p:cNvPr id="25" name="Google Shape;13564;p76">
              <a:extLst>
                <a:ext uri="{FF2B5EF4-FFF2-40B4-BE49-F238E27FC236}">
                  <a16:creationId xmlns:a16="http://schemas.microsoft.com/office/drawing/2014/main" id="{83068F26-6200-42D8-B0A5-B02A21DE5806}"/>
                </a:ext>
              </a:extLst>
            </p:cNvPr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65;p76">
              <a:extLst>
                <a:ext uri="{FF2B5EF4-FFF2-40B4-BE49-F238E27FC236}">
                  <a16:creationId xmlns:a16="http://schemas.microsoft.com/office/drawing/2014/main" id="{B385C313-A43F-4F11-9670-5DA3401C9A50}"/>
                </a:ext>
              </a:extLst>
            </p:cNvPr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66;p76">
              <a:extLst>
                <a:ext uri="{FF2B5EF4-FFF2-40B4-BE49-F238E27FC236}">
                  <a16:creationId xmlns:a16="http://schemas.microsoft.com/office/drawing/2014/main" id="{BD16A952-13ED-4363-8740-910E4D86E1A0}"/>
                </a:ext>
              </a:extLst>
            </p:cNvPr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67;p76">
              <a:extLst>
                <a:ext uri="{FF2B5EF4-FFF2-40B4-BE49-F238E27FC236}">
                  <a16:creationId xmlns:a16="http://schemas.microsoft.com/office/drawing/2014/main" id="{E8015B6B-E123-498E-8E9F-922D23DC8FC1}"/>
                </a:ext>
              </a:extLst>
            </p:cNvPr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3563;p76">
            <a:extLst>
              <a:ext uri="{FF2B5EF4-FFF2-40B4-BE49-F238E27FC236}">
                <a16:creationId xmlns:a16="http://schemas.microsoft.com/office/drawing/2014/main" id="{CF84AD8D-B3FD-4113-8BEC-C260654A7AEE}"/>
              </a:ext>
            </a:extLst>
          </p:cNvPr>
          <p:cNvGrpSpPr/>
          <p:nvPr/>
        </p:nvGrpSpPr>
        <p:grpSpPr>
          <a:xfrm rot="11641687">
            <a:off x="2544731" y="1493332"/>
            <a:ext cx="330143" cy="368173"/>
            <a:chOff x="-40150450" y="1977325"/>
            <a:chExt cx="280400" cy="312700"/>
          </a:xfrm>
        </p:grpSpPr>
        <p:sp>
          <p:nvSpPr>
            <p:cNvPr id="30" name="Google Shape;13564;p76">
              <a:extLst>
                <a:ext uri="{FF2B5EF4-FFF2-40B4-BE49-F238E27FC236}">
                  <a16:creationId xmlns:a16="http://schemas.microsoft.com/office/drawing/2014/main" id="{7AE93EFE-138D-4EB2-B421-554CB353D073}"/>
                </a:ext>
              </a:extLst>
            </p:cNvPr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5;p76">
              <a:extLst>
                <a:ext uri="{FF2B5EF4-FFF2-40B4-BE49-F238E27FC236}">
                  <a16:creationId xmlns:a16="http://schemas.microsoft.com/office/drawing/2014/main" id="{C1C3C5F2-97C0-43EF-AF0D-873BFCDD05F2}"/>
                </a:ext>
              </a:extLst>
            </p:cNvPr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66;p76">
              <a:extLst>
                <a:ext uri="{FF2B5EF4-FFF2-40B4-BE49-F238E27FC236}">
                  <a16:creationId xmlns:a16="http://schemas.microsoft.com/office/drawing/2014/main" id="{7D774FBB-D04D-4577-8FEE-FEF2A7C28265}"/>
                </a:ext>
              </a:extLst>
            </p:cNvPr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67;p76">
              <a:extLst>
                <a:ext uri="{FF2B5EF4-FFF2-40B4-BE49-F238E27FC236}">
                  <a16:creationId xmlns:a16="http://schemas.microsoft.com/office/drawing/2014/main" id="{D26B8DC8-D015-4DEC-9B0A-7478D7C5E491}"/>
                </a:ext>
              </a:extLst>
            </p:cNvPr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3563;p76">
            <a:extLst>
              <a:ext uri="{FF2B5EF4-FFF2-40B4-BE49-F238E27FC236}">
                <a16:creationId xmlns:a16="http://schemas.microsoft.com/office/drawing/2014/main" id="{F8A402D2-27B3-4E2F-8CAB-8474F0204D3C}"/>
              </a:ext>
            </a:extLst>
          </p:cNvPr>
          <p:cNvGrpSpPr/>
          <p:nvPr/>
        </p:nvGrpSpPr>
        <p:grpSpPr>
          <a:xfrm rot="18636715">
            <a:off x="4607762" y="870658"/>
            <a:ext cx="436129" cy="486368"/>
            <a:chOff x="-40150450" y="1977325"/>
            <a:chExt cx="280400" cy="312700"/>
          </a:xfrm>
        </p:grpSpPr>
        <p:sp>
          <p:nvSpPr>
            <p:cNvPr id="35" name="Google Shape;13564;p76">
              <a:extLst>
                <a:ext uri="{FF2B5EF4-FFF2-40B4-BE49-F238E27FC236}">
                  <a16:creationId xmlns:a16="http://schemas.microsoft.com/office/drawing/2014/main" id="{01274B54-51DB-4EBB-AB20-0D788A1C1F4E}"/>
                </a:ext>
              </a:extLst>
            </p:cNvPr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565;p76">
              <a:extLst>
                <a:ext uri="{FF2B5EF4-FFF2-40B4-BE49-F238E27FC236}">
                  <a16:creationId xmlns:a16="http://schemas.microsoft.com/office/drawing/2014/main" id="{8A6D1D90-379B-4580-A4F9-0A44DAE5BD0B}"/>
                </a:ext>
              </a:extLst>
            </p:cNvPr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566;p76">
              <a:extLst>
                <a:ext uri="{FF2B5EF4-FFF2-40B4-BE49-F238E27FC236}">
                  <a16:creationId xmlns:a16="http://schemas.microsoft.com/office/drawing/2014/main" id="{A96ABAB1-B5F5-4FFE-AF0E-EABD046D91E0}"/>
                </a:ext>
              </a:extLst>
            </p:cNvPr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567;p76">
              <a:extLst>
                <a:ext uri="{FF2B5EF4-FFF2-40B4-BE49-F238E27FC236}">
                  <a16:creationId xmlns:a16="http://schemas.microsoft.com/office/drawing/2014/main" id="{038B2FD1-9F6A-489F-8A8B-C0296316B2DF}"/>
                </a:ext>
              </a:extLst>
            </p:cNvPr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3563;p76">
            <a:extLst>
              <a:ext uri="{FF2B5EF4-FFF2-40B4-BE49-F238E27FC236}">
                <a16:creationId xmlns:a16="http://schemas.microsoft.com/office/drawing/2014/main" id="{9C3FB48C-9BBC-4BEE-A2AC-2E45D6172648}"/>
              </a:ext>
            </a:extLst>
          </p:cNvPr>
          <p:cNvGrpSpPr/>
          <p:nvPr/>
        </p:nvGrpSpPr>
        <p:grpSpPr>
          <a:xfrm>
            <a:off x="3973996" y="3776675"/>
            <a:ext cx="330143" cy="368173"/>
            <a:chOff x="-40150450" y="1977325"/>
            <a:chExt cx="280400" cy="312700"/>
          </a:xfrm>
        </p:grpSpPr>
        <p:sp>
          <p:nvSpPr>
            <p:cNvPr id="40" name="Google Shape;13564;p76">
              <a:extLst>
                <a:ext uri="{FF2B5EF4-FFF2-40B4-BE49-F238E27FC236}">
                  <a16:creationId xmlns:a16="http://schemas.microsoft.com/office/drawing/2014/main" id="{3AAFD915-66C9-486F-9EEE-AC3C10255521}"/>
                </a:ext>
              </a:extLst>
            </p:cNvPr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565;p76">
              <a:extLst>
                <a:ext uri="{FF2B5EF4-FFF2-40B4-BE49-F238E27FC236}">
                  <a16:creationId xmlns:a16="http://schemas.microsoft.com/office/drawing/2014/main" id="{C7D92675-9132-4880-90C2-B2442CCB113F}"/>
                </a:ext>
              </a:extLst>
            </p:cNvPr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566;p76">
              <a:extLst>
                <a:ext uri="{FF2B5EF4-FFF2-40B4-BE49-F238E27FC236}">
                  <a16:creationId xmlns:a16="http://schemas.microsoft.com/office/drawing/2014/main" id="{E7D4A3F3-3E05-4F9A-8ABC-C6A4CA991C0D}"/>
                </a:ext>
              </a:extLst>
            </p:cNvPr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567;p76">
              <a:extLst>
                <a:ext uri="{FF2B5EF4-FFF2-40B4-BE49-F238E27FC236}">
                  <a16:creationId xmlns:a16="http://schemas.microsoft.com/office/drawing/2014/main" id="{1E4831D3-A21B-4A6C-B18C-5621604F565C}"/>
                </a:ext>
              </a:extLst>
            </p:cNvPr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6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887024" y="429768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887024" y="1506655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887024" y="258447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887024" y="3662870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0" y="116059"/>
            <a:ext cx="3334327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 err="1"/>
              <a:t>System</a:t>
            </a:r>
            <a:r>
              <a:rPr lang="lv-LV" dirty="0"/>
              <a:t> 2-System 6 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5249241" y="587130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/>
              <a:t>Ar </a:t>
            </a:r>
            <a:r>
              <a:rPr lang="lv-LV" dirty="0" err="1"/>
              <a:t>Command</a:t>
            </a:r>
            <a:r>
              <a:rPr lang="lv-LV" dirty="0"/>
              <a:t> – </a:t>
            </a:r>
            <a:r>
              <a:rPr lang="lv-LV" dirty="0" err="1"/>
              <a:t>Shift</a:t>
            </a:r>
            <a:r>
              <a:rPr lang="lv-LV" dirty="0"/>
              <a:t> – 3.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5187124" y="248229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E</a:t>
            </a:r>
            <a:r>
              <a:rPr lang="lv-LV" sz="1800" dirty="0">
                <a:solidFill>
                  <a:schemeClr val="accent1"/>
                </a:solidFill>
              </a:rPr>
              <a:t>krānu uzņēmumi 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5187124" y="1447263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sz="1800" dirty="0">
                <a:solidFill>
                  <a:schemeClr val="accent1"/>
                </a:solidFill>
              </a:rPr>
              <a:t>Hierarhiskā failu sistēma 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5248421" y="1730080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/>
              <a:t>Palielina pieejamas atminas apjomu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5187124" y="251694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sz="1800" dirty="0">
                <a:solidFill>
                  <a:schemeClr val="accent1"/>
                </a:solidFill>
              </a:rPr>
              <a:t>«</a:t>
            </a:r>
            <a:r>
              <a:rPr lang="lv-LV" sz="1800" dirty="0" err="1">
                <a:solidFill>
                  <a:schemeClr val="accent1"/>
                </a:solidFill>
              </a:rPr>
              <a:t>Multifinder</a:t>
            </a:r>
            <a:r>
              <a:rPr lang="lv-LV" sz="1800" dirty="0">
                <a:solidFill>
                  <a:schemeClr val="accent1"/>
                </a:solidFill>
              </a:rPr>
              <a:t>»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5270659" y="276147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/>
              <a:t>Ļāva mums atvērt vairākas programmas vienlaicīgi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5248421" y="366987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«</a:t>
            </a:r>
            <a:r>
              <a:rPr lang="lv-LV" dirty="0" err="1"/>
              <a:t>T</a:t>
            </a:r>
            <a:r>
              <a:rPr lang="lv-LV" sz="1800" dirty="0" err="1">
                <a:solidFill>
                  <a:schemeClr val="accent1"/>
                </a:solidFill>
              </a:rPr>
              <a:t>rash</a:t>
            </a:r>
            <a:r>
              <a:rPr lang="lv-LV" sz="1800" dirty="0">
                <a:solidFill>
                  <a:schemeClr val="accent1"/>
                </a:solidFill>
              </a:rPr>
              <a:t>» ikoniņas izmaiņas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5323712" y="3980370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/>
              <a:t>Tagad var būt pilna!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7969193" y="57857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7969193" y="165756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969193" y="273655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7969193" y="381554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BA2936-FDC0-4D80-9BB4-492DC064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3" y="843954"/>
            <a:ext cx="3252126" cy="23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D94665-978C-4A92-86AB-9EAEEA175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48" y="2732188"/>
            <a:ext cx="3012856" cy="2014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016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107595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8404" y="931939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45135" y="1802658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8404" y="2739523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560560" y="342329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dirty="0" err="1"/>
              <a:t>System</a:t>
            </a:r>
            <a:r>
              <a:rPr lang="lv-LV" sz="3600" dirty="0"/>
              <a:t> 7?</a:t>
            </a: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7361" y="271468"/>
            <a:ext cx="329572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sz="1800" dirty="0">
                <a:solidFill>
                  <a:schemeClr val="accent1"/>
                </a:solidFill>
              </a:rPr>
              <a:t>Jaunā «IBM </a:t>
            </a:r>
            <a:r>
              <a:rPr lang="lv-LV" sz="1800" dirty="0" err="1">
                <a:solidFill>
                  <a:schemeClr val="accent1"/>
                </a:solidFill>
              </a:rPr>
              <a:t>PowerPC</a:t>
            </a:r>
            <a:r>
              <a:rPr lang="lv-LV" sz="1800" dirty="0">
                <a:solidFill>
                  <a:schemeClr val="accent1"/>
                </a:solidFill>
              </a:rPr>
              <a:t>» arhitektūra 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56633" y="109723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«</a:t>
            </a:r>
            <a:r>
              <a:rPr lang="lv-LV" dirty="0" err="1"/>
              <a:t>Drag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Drop</a:t>
            </a:r>
            <a:r>
              <a:rPr lang="lv-LV" dirty="0"/>
              <a:t>»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56633" y="192820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>
                <a:latin typeface="Bahnschrift SemiCondensed" panose="020B0502040204020203" pitchFamily="34" charset="0"/>
                <a:ea typeface="Calibri" panose="020F0502020204030204" pitchFamily="34" charset="0"/>
              </a:rPr>
              <a:t>«M</a:t>
            </a:r>
            <a:r>
              <a:rPr lang="lv-LV" sz="1800" dirty="0">
                <a:effectLst/>
                <a:latin typeface="Bahnschrift SemiCondensed" panose="020B0502040204020203" pitchFamily="34" charset="0"/>
                <a:ea typeface="Calibri" panose="020F0502020204030204" pitchFamily="34" charset="0"/>
              </a:rPr>
              <a:t>enu bar»</a:t>
            </a:r>
            <a:endParaRPr dirty="0">
              <a:latin typeface="Bahnschrift SemiCondensed" panose="020B0502040204020203" pitchFamily="34" charset="0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56633" y="2831293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sz="1800" dirty="0">
                <a:solidFill>
                  <a:schemeClr val="accent1"/>
                </a:solidFill>
              </a:rPr>
              <a:t>Ikoniņas ar 256 krasam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25091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20573" y="108284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27304" y="195474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20573" y="289220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017F46-6AC8-4955-891F-0F5E70BAA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201" y="1289232"/>
            <a:ext cx="3847715" cy="2885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7" name="Google Shape;2130;p37">
            <a:extLst>
              <a:ext uri="{FF2B5EF4-FFF2-40B4-BE49-F238E27FC236}">
                <a16:creationId xmlns:a16="http://schemas.microsoft.com/office/drawing/2014/main" id="{5395F19D-B4FF-4DCC-917D-8513DAAEEEE8}"/>
              </a:ext>
            </a:extLst>
          </p:cNvPr>
          <p:cNvGrpSpPr/>
          <p:nvPr/>
        </p:nvGrpSpPr>
        <p:grpSpPr>
          <a:xfrm>
            <a:off x="724916" y="3607462"/>
            <a:ext cx="635100" cy="734704"/>
            <a:chOff x="731647" y="3806675"/>
            <a:chExt cx="635100" cy="734704"/>
          </a:xfrm>
        </p:grpSpPr>
        <p:grpSp>
          <p:nvGrpSpPr>
            <p:cNvPr id="58" name="Google Shape;2131;p37">
              <a:extLst>
                <a:ext uri="{FF2B5EF4-FFF2-40B4-BE49-F238E27FC236}">
                  <a16:creationId xmlns:a16="http://schemas.microsoft.com/office/drawing/2014/main" id="{678B4D79-D285-4CD0-B5F0-D9BFA0DA930B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63" name="Google Shape;2132;p37">
                <a:extLst>
                  <a:ext uri="{FF2B5EF4-FFF2-40B4-BE49-F238E27FC236}">
                    <a16:creationId xmlns:a16="http://schemas.microsoft.com/office/drawing/2014/main" id="{42BD9922-7BD1-4F45-974A-2E84F10532C5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33;p37">
                <a:extLst>
                  <a:ext uri="{FF2B5EF4-FFF2-40B4-BE49-F238E27FC236}">
                    <a16:creationId xmlns:a16="http://schemas.microsoft.com/office/drawing/2014/main" id="{BBB6810A-3B57-4398-8EB0-72F29B13ECF6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2134;p37">
              <a:extLst>
                <a:ext uri="{FF2B5EF4-FFF2-40B4-BE49-F238E27FC236}">
                  <a16:creationId xmlns:a16="http://schemas.microsoft.com/office/drawing/2014/main" id="{0D500FEB-0367-453B-90FE-0647384DC766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60" name="Google Shape;2135;p37">
                <a:extLst>
                  <a:ext uri="{FF2B5EF4-FFF2-40B4-BE49-F238E27FC236}">
                    <a16:creationId xmlns:a16="http://schemas.microsoft.com/office/drawing/2014/main" id="{761AD52D-2830-48C7-A52F-AAF711EC841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1" name="Google Shape;2136;p37">
                <a:extLst>
                  <a:ext uri="{FF2B5EF4-FFF2-40B4-BE49-F238E27FC236}">
                    <a16:creationId xmlns:a16="http://schemas.microsoft.com/office/drawing/2014/main" id="{F91F5423-C804-4E37-9545-B48661FA5093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2" name="Google Shape;2137;p37">
                <a:extLst>
                  <a:ext uri="{FF2B5EF4-FFF2-40B4-BE49-F238E27FC236}">
                    <a16:creationId xmlns:a16="http://schemas.microsoft.com/office/drawing/2014/main" id="{B71650BB-D67B-4F6D-83B2-916AE5B9308F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5" name="Google Shape;2150;p37">
            <a:extLst>
              <a:ext uri="{FF2B5EF4-FFF2-40B4-BE49-F238E27FC236}">
                <a16:creationId xmlns:a16="http://schemas.microsoft.com/office/drawing/2014/main" id="{BFBB9056-6CEC-4AD4-AD4B-D988898BEADB}"/>
              </a:ext>
            </a:extLst>
          </p:cNvPr>
          <p:cNvSpPr txBox="1">
            <a:spLocks/>
          </p:cNvSpPr>
          <p:nvPr/>
        </p:nvSpPr>
        <p:spPr>
          <a:xfrm>
            <a:off x="807085" y="3760139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</a:t>
            </a:r>
            <a:r>
              <a:rPr lang="lv-LV" dirty="0"/>
              <a:t>5</a:t>
            </a:r>
            <a:endParaRPr lang="en" dirty="0"/>
          </a:p>
        </p:txBody>
      </p:sp>
      <p:grpSp>
        <p:nvGrpSpPr>
          <p:cNvPr id="67" name="Google Shape;2130;p37">
            <a:extLst>
              <a:ext uri="{FF2B5EF4-FFF2-40B4-BE49-F238E27FC236}">
                <a16:creationId xmlns:a16="http://schemas.microsoft.com/office/drawing/2014/main" id="{AB974BEE-5364-4FF7-B081-CE772B05057D}"/>
              </a:ext>
            </a:extLst>
          </p:cNvPr>
          <p:cNvGrpSpPr/>
          <p:nvPr/>
        </p:nvGrpSpPr>
        <p:grpSpPr>
          <a:xfrm>
            <a:off x="745185" y="4395838"/>
            <a:ext cx="635100" cy="734704"/>
            <a:chOff x="731647" y="3806675"/>
            <a:chExt cx="635100" cy="734704"/>
          </a:xfrm>
        </p:grpSpPr>
        <p:grpSp>
          <p:nvGrpSpPr>
            <p:cNvPr id="68" name="Google Shape;2131;p37">
              <a:extLst>
                <a:ext uri="{FF2B5EF4-FFF2-40B4-BE49-F238E27FC236}">
                  <a16:creationId xmlns:a16="http://schemas.microsoft.com/office/drawing/2014/main" id="{D6AA918D-8163-4405-8B88-9E0AAB42F598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73" name="Google Shape;2132;p37">
                <a:extLst>
                  <a:ext uri="{FF2B5EF4-FFF2-40B4-BE49-F238E27FC236}">
                    <a16:creationId xmlns:a16="http://schemas.microsoft.com/office/drawing/2014/main" id="{30DE2F99-852B-4D69-962E-2BDA13A2E746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133;p37">
                <a:extLst>
                  <a:ext uri="{FF2B5EF4-FFF2-40B4-BE49-F238E27FC236}">
                    <a16:creationId xmlns:a16="http://schemas.microsoft.com/office/drawing/2014/main" id="{0A1C9FAB-6C84-4589-9B2A-2850C3EEB67B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2134;p37">
              <a:extLst>
                <a:ext uri="{FF2B5EF4-FFF2-40B4-BE49-F238E27FC236}">
                  <a16:creationId xmlns:a16="http://schemas.microsoft.com/office/drawing/2014/main" id="{5896FB54-439D-4256-A78F-806E378A48DC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70" name="Google Shape;2135;p37">
                <a:extLst>
                  <a:ext uri="{FF2B5EF4-FFF2-40B4-BE49-F238E27FC236}">
                    <a16:creationId xmlns:a16="http://schemas.microsoft.com/office/drawing/2014/main" id="{37552165-4BD1-45CF-849E-891685360C4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71" name="Google Shape;2136;p37">
                <a:extLst>
                  <a:ext uri="{FF2B5EF4-FFF2-40B4-BE49-F238E27FC236}">
                    <a16:creationId xmlns:a16="http://schemas.microsoft.com/office/drawing/2014/main" id="{B1AD082B-DCDD-4191-BF3D-DC5B646DA0E1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72" name="Google Shape;2137;p37">
                <a:extLst>
                  <a:ext uri="{FF2B5EF4-FFF2-40B4-BE49-F238E27FC236}">
                    <a16:creationId xmlns:a16="http://schemas.microsoft.com/office/drawing/2014/main" id="{DE8C1B36-8F83-4397-BD45-F9DE937085C7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75" name="Google Shape;2150;p37">
            <a:extLst>
              <a:ext uri="{FF2B5EF4-FFF2-40B4-BE49-F238E27FC236}">
                <a16:creationId xmlns:a16="http://schemas.microsoft.com/office/drawing/2014/main" id="{7B852A53-CC42-4757-8556-93887607562D}"/>
              </a:ext>
            </a:extLst>
          </p:cNvPr>
          <p:cNvSpPr txBox="1">
            <a:spLocks/>
          </p:cNvSpPr>
          <p:nvPr/>
        </p:nvSpPr>
        <p:spPr>
          <a:xfrm>
            <a:off x="827354" y="4548515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</a:t>
            </a:r>
            <a:r>
              <a:rPr lang="lv-LV" dirty="0"/>
              <a:t>6</a:t>
            </a:r>
            <a:endParaRPr lang="en" dirty="0"/>
          </a:p>
        </p:txBody>
      </p:sp>
      <p:sp>
        <p:nvSpPr>
          <p:cNvPr id="78" name="Google Shape;2143;p37">
            <a:extLst>
              <a:ext uri="{FF2B5EF4-FFF2-40B4-BE49-F238E27FC236}">
                <a16:creationId xmlns:a16="http://schemas.microsoft.com/office/drawing/2014/main" id="{B2BBEEAC-59A6-4CEC-ADC2-0F7503E35866}"/>
              </a:ext>
            </a:extLst>
          </p:cNvPr>
          <p:cNvSpPr txBox="1">
            <a:spLocks/>
          </p:cNvSpPr>
          <p:nvPr/>
        </p:nvSpPr>
        <p:spPr>
          <a:xfrm>
            <a:off x="1656633" y="3695969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lv-LV" dirty="0">
                <a:latin typeface="Bahnschrift SemiCondensed" panose="020B0502040204020203" pitchFamily="34" charset="0"/>
                <a:ea typeface="Calibri" panose="020F0502020204030204" pitchFamily="34" charset="0"/>
              </a:rPr>
              <a:t>Virtuāla atmiņa</a:t>
            </a:r>
            <a:endParaRPr lang="lv-LV" dirty="0">
              <a:latin typeface="Bahnschrift SemiCondensed" panose="020B0502040204020203" pitchFamily="34" charset="0"/>
            </a:endParaRPr>
          </a:p>
        </p:txBody>
      </p:sp>
      <p:sp>
        <p:nvSpPr>
          <p:cNvPr id="79" name="Google Shape;2143;p37">
            <a:extLst>
              <a:ext uri="{FF2B5EF4-FFF2-40B4-BE49-F238E27FC236}">
                <a16:creationId xmlns:a16="http://schemas.microsoft.com/office/drawing/2014/main" id="{DED2675B-F111-4501-B100-D07A64404077}"/>
              </a:ext>
            </a:extLst>
          </p:cNvPr>
          <p:cNvSpPr txBox="1">
            <a:spLocks/>
          </p:cNvSpPr>
          <p:nvPr/>
        </p:nvSpPr>
        <p:spPr>
          <a:xfrm>
            <a:off x="1656633" y="444708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lv-LV" dirty="0">
                <a:latin typeface="Bahnschrift SemiCondensed" panose="020B0502040204020203" pitchFamily="34" charset="0"/>
                <a:ea typeface="Calibri" panose="020F0502020204030204" pitchFamily="34" charset="0"/>
              </a:rPr>
              <a:t>«Internet Explorer 2.0 «</a:t>
            </a:r>
            <a:endParaRPr lang="lv-LV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9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887024" y="429768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887024" y="1506655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887024" y="258447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887024" y="3662870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0" y="116059"/>
            <a:ext cx="3334327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Mac OS 8-Mac OS 9</a:t>
            </a:r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5249241" y="587130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Jauns izskats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5187124" y="248229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“</a:t>
            </a:r>
            <a:r>
              <a:rPr lang="lv-LV" dirty="0" err="1"/>
              <a:t>Platinum</a:t>
            </a:r>
            <a:r>
              <a:rPr lang="lv-LV" dirty="0"/>
              <a:t>” tēma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5187124" y="1447263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sz="1800" dirty="0">
                <a:solidFill>
                  <a:schemeClr val="accent1"/>
                </a:solidFill>
              </a:rPr>
              <a:t>HFS+  failu sistēma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4899891" y="1730080"/>
            <a:ext cx="296363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dirty="0"/>
              <a:t>Izmantota operētājsistēmā </a:t>
            </a:r>
            <a:r>
              <a:rPr lang="lv-LV" dirty="0" err="1"/>
              <a:t>macOS</a:t>
            </a:r>
            <a:r>
              <a:rPr lang="lv-LV" dirty="0"/>
              <a:t> līdz pat 13. versijai “</a:t>
            </a:r>
            <a:r>
              <a:rPr lang="lv-LV" dirty="0" err="1"/>
              <a:t>High</a:t>
            </a:r>
            <a:r>
              <a:rPr lang="lv-LV" dirty="0"/>
              <a:t> </a:t>
            </a:r>
            <a:r>
              <a:rPr lang="lv-LV" dirty="0" err="1"/>
              <a:t>Sierra</a:t>
            </a:r>
            <a:r>
              <a:rPr lang="lv-LV" dirty="0"/>
              <a:t>”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5187124" y="270448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«</a:t>
            </a:r>
            <a:r>
              <a:rPr lang="lv-LV" dirty="0" err="1"/>
              <a:t>VoicePrint</a:t>
            </a:r>
            <a:r>
              <a:rPr lang="lv-LV" dirty="0"/>
              <a:t>»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4867564" y="3663799"/>
            <a:ext cx="303910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/>
              <a:t>Atbalsta vairākus lietotājus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7969193" y="57857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7969193" y="165756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969193" y="273655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7969193" y="381554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CDE1B-10E9-44F7-8982-89CB7C5C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83" y="1248057"/>
            <a:ext cx="3969327" cy="2976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3919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814251" y="1953109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4700" dirty="0">
                <a:latin typeface="Calibri" panose="020F0502020204030204" pitchFamily="34" charset="0"/>
                <a:cs typeface="Calibri" panose="020F0502020204030204" pitchFamily="34" charset="0"/>
              </a:rPr>
              <a:t>Mūsdienu</a:t>
            </a:r>
            <a:br>
              <a:rPr lang="lv-LV" sz="47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lv-LV" sz="4700" dirty="0" err="1">
                <a:latin typeface="Calibri" panose="020F0502020204030204" pitchFamily="34" charset="0"/>
                <a:cs typeface="Calibri" panose="020F0502020204030204" pitchFamily="34" charset="0"/>
              </a:rPr>
              <a:t>macOS</a:t>
            </a:r>
            <a:endParaRPr sz="4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0F3EC3-F12D-4C53-BF07-DB1EEA786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76665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436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39"/>
          <p:cNvGrpSpPr/>
          <p:nvPr/>
        </p:nvGrpSpPr>
        <p:grpSpPr>
          <a:xfrm>
            <a:off x="4276037" y="1070959"/>
            <a:ext cx="591455" cy="590639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 err="1">
                <a:latin typeface="Calibri" panose="020F0502020204030204" pitchFamily="34" charset="0"/>
                <a:cs typeface="Calibri" panose="020F0502020204030204" pitchFamily="34" charset="0"/>
              </a:rPr>
              <a:t>macOS</a:t>
            </a:r>
            <a:r>
              <a:rPr lang="lv-LV" dirty="0">
                <a:latin typeface="Calibri" panose="020F0502020204030204" pitchFamily="34" charset="0"/>
                <a:cs typeface="Calibri" panose="020F0502020204030204" pitchFamily="34" charset="0"/>
              </a:rPr>
              <a:t>: globālas pārmaiņas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1600" dirty="0"/>
              <a:t>L</a:t>
            </a:r>
            <a:r>
              <a:rPr lang="lv-LV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aiks nekad nestāv uz vietas, un vienā brīdī </a:t>
            </a:r>
            <a:r>
              <a:rPr lang="lv-LV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Apple</a:t>
            </a:r>
            <a:r>
              <a:rPr lang="lv-LV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saprata, ka ir pienācis laiks globālām pārmaiņām. 2001. gada martā pasaulei tika prezentēta radikāli jauna, desmitā Mac OS X </a:t>
            </a:r>
            <a:r>
              <a:rPr lang="lv-LV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versija,kas</a:t>
            </a:r>
            <a:r>
              <a:rPr lang="lv-LV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bija ļoti tālu no Mac OS 9 un pat neatbalstīja "klasisko" </a:t>
            </a:r>
            <a:r>
              <a:rPr lang="lv-LV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Apple</a:t>
            </a:r>
            <a:r>
              <a:rPr lang="lv-LV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programmatūru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1730</Words>
  <Application>Microsoft Office PowerPoint</Application>
  <PresentationFormat>On-screen Show (16:9)</PresentationFormat>
  <Paragraphs>179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Fjalla One</vt:lpstr>
      <vt:lpstr>Calibri</vt:lpstr>
      <vt:lpstr>Roboto Condensed Light</vt:lpstr>
      <vt:lpstr>Barlow Semi Condensed</vt:lpstr>
      <vt:lpstr>Arial</vt:lpstr>
      <vt:lpstr>Barlow Semi Condensed Medium</vt:lpstr>
      <vt:lpstr>Bahnschrift SemiCondensed</vt:lpstr>
      <vt:lpstr>Technology Consulting by Slidesgo</vt:lpstr>
      <vt:lpstr>macOS</vt:lpstr>
      <vt:lpstr>Klasiskā Mac OS un mūsdienu macOS: vai ir starpība?</vt:lpstr>
      <vt:lpstr>Klasiskā Mac OS</vt:lpstr>
      <vt:lpstr>System 1</vt:lpstr>
      <vt:lpstr>System 2-System 6 </vt:lpstr>
      <vt:lpstr>System 7?</vt:lpstr>
      <vt:lpstr>Mac OS 8-Mac OS 9</vt:lpstr>
      <vt:lpstr>Mūsdienu macOS</vt:lpstr>
      <vt:lpstr>macOS: globālas pārmaiņas</vt:lpstr>
      <vt:lpstr>Mac OS X 10.0 “Gepards”(2001.g 24.martā)</vt:lpstr>
      <vt:lpstr>PowerPoint Presentation</vt:lpstr>
      <vt:lpstr>Mac OS X 10.6 “Sniega leopards” (2009.g 8.jūnijā)</vt:lpstr>
      <vt:lpstr>Bērnības atmiņas</vt:lpstr>
      <vt:lpstr>macOS Ventura: šodienas jaunāka</vt:lpstr>
      <vt:lpstr>Plusi un mīnusi</vt:lpstr>
      <vt:lpstr>Instalācija?</vt:lpstr>
      <vt:lpstr>Nedrīkst!</vt:lpstr>
      <vt:lpstr>Par instalaciju</vt:lpstr>
      <vt:lpstr>Instalācija virtuālajā mašīnā (VMWare)</vt:lpstr>
      <vt:lpstr>Instalācija virtuālajā mašīnā (VMWare)</vt:lpstr>
      <vt:lpstr>Instalācija virtuālajā mašīnā (VMWare)</vt:lpstr>
      <vt:lpstr>Instalācija virtuālajā mašīnā (VMWare)</vt:lpstr>
      <vt:lpstr>Instalācija virtuālajā mašīnā (VMWare)</vt:lpstr>
      <vt:lpstr>Instalācija virtuālajā mašīnā (VMWare)</vt:lpstr>
      <vt:lpstr>Eksperimēnts ar macOS Mojave (2019)</vt:lpstr>
      <vt:lpstr>Eksperimēnts ar macOS Mojave (2019)</vt:lpstr>
      <vt:lpstr>Kas ar “tīro” instalāciju?</vt:lpstr>
      <vt:lpstr>Mazliet terminoloģijas </vt:lpstr>
      <vt:lpstr>“Tīra” instalācija</vt:lpstr>
      <vt:lpstr>“Tīra” instalācija</vt:lpstr>
      <vt:lpstr>Instrukcija (no Windows)</vt:lpstr>
      <vt:lpstr>Instrukcija (no Windows)</vt:lpstr>
      <vt:lpstr>Instrukcija (no Windows)</vt:lpstr>
      <vt:lpstr>Instrukcija (no Windows)</vt:lpstr>
      <vt:lpstr>Instrukcija (no Windows)</vt:lpstr>
      <vt:lpstr>Instrukcija (no Windows)</vt:lpstr>
      <vt:lpstr>Instrukcija (no Windows)</vt:lpstr>
      <vt:lpstr>Instrukcija (no Windows)</vt:lpstr>
      <vt:lpstr>Instrukcija (no Windows)</vt:lpstr>
      <vt:lpstr>Instrukcija (no Windows)</vt:lpstr>
      <vt:lpstr>Instrukcija (no Windows)</vt:lpstr>
      <vt:lpstr>Kļūdas</vt:lpstr>
      <vt:lpstr>Secinājumi </vt:lpstr>
      <vt:lpstr>PALDIES PAR UZMANĪBU!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macOS</dc:title>
  <dc:creator>Alexa Waller</dc:creator>
  <cp:lastModifiedBy>Aleksandra Dmitruka</cp:lastModifiedBy>
  <cp:revision>36</cp:revision>
  <dcterms:modified xsi:type="dcterms:W3CDTF">2023-01-19T09:36:29Z</dcterms:modified>
</cp:coreProperties>
</file>